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ustomXml" Target="../customXml/item3.xml"/><Relationship Id="rId3"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ustomXml" Target="../customXml/item2.xml"/><Relationship Id="rId2" Type="http://schemas.openxmlformats.org/officeDocument/2006/relationships/viewProps" Target="viewProps.xml"/><Relationship Id="rId16" Type="http://schemas.openxmlformats.org/officeDocument/2006/relationships/customXml" Target="../customXml/item1.xml"/><Relationship Id="rId1" Type="http://schemas.openxmlformats.org/officeDocument/2006/relationships/theme" Target="theme/theme2.xml"/><Relationship Id="rId6" Type="http://schemas.openxmlformats.org/officeDocument/2006/relationships/notesMaster" Target="notesMasters/notesMaster1.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a28e82ad5_7_223:notes"/>
          <p:cNvSpPr/>
          <p:nvPr>
            <p:ph idx="2" type="sldImg"/>
          </p:nvPr>
        </p:nvSpPr>
        <p:spPr>
          <a:xfrm>
            <a:off x="391218" y="686426"/>
            <a:ext cx="607556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da28e82ad5_7_223:notes"/>
          <p:cNvSpPr txBox="1"/>
          <p:nvPr>
            <p:ph idx="1" type="body"/>
          </p:nvPr>
        </p:nvSpPr>
        <p:spPr>
          <a:xfrm>
            <a:off x="368301" y="4343400"/>
            <a:ext cx="6121400" cy="4114800"/>
          </a:xfrm>
          <a:prstGeom prst="rect">
            <a:avLst/>
          </a:prstGeom>
          <a:noFill/>
          <a:ln>
            <a:noFill/>
          </a:ln>
        </p:spPr>
        <p:txBody>
          <a:bodyPr anchorCtr="0" anchor="t" bIns="45675" lIns="91350" spcFirstLastPara="1" rIns="91350" wrap="square" tIns="45675">
            <a:noAutofit/>
          </a:bodyPr>
          <a:lstStyle/>
          <a:p>
            <a:pPr indent="-76200" lvl="0" marL="76200" rtl="0" algn="l">
              <a:lnSpc>
                <a:spcPct val="90000"/>
              </a:lnSpc>
              <a:spcBef>
                <a:spcPts val="0"/>
              </a:spcBef>
              <a:spcAft>
                <a:spcPts val="0"/>
              </a:spcAft>
              <a:buClr>
                <a:schemeClr val="dk1"/>
              </a:buClr>
              <a:buSzPts val="800"/>
              <a:buChar char="●"/>
            </a:pPr>
            <a:r>
              <a:rPr lang="en" sz="1400"/>
              <a:t>Hello Everyone and welcome to nursehack4health!!!  My Name is Hiyam Nadel and I am a founding member of Sonsiel and the director with the  Center for Innovations in Care Delivery at Massachusetts General Hospital in Boston Mass. Before we begin, I want to take this opportunity to thank our sponsors : Johnson and Johnson, Microsoft, Sonsiel and Dev up because without their support, this event would not be possible</a:t>
            </a:r>
            <a:endParaRPr sz="1400"/>
          </a:p>
          <a:p>
            <a:pPr indent="-76200" lvl="0" marL="76200" marR="0" rtl="0" algn="l">
              <a:lnSpc>
                <a:spcPct val="90000"/>
              </a:lnSpc>
              <a:spcBef>
                <a:spcPts val="700"/>
              </a:spcBef>
              <a:spcAft>
                <a:spcPts val="0"/>
              </a:spcAft>
              <a:buClr>
                <a:schemeClr val="dk1"/>
              </a:buClr>
              <a:buSzPts val="800"/>
              <a:buFont typeface="Arial"/>
              <a:buChar char="●"/>
            </a:pPr>
            <a:r>
              <a:rPr lang="en" sz="1400"/>
              <a:t>I have included how to pronounce my name in the chat .</a:t>
            </a:r>
            <a:endParaRPr sz="1400"/>
          </a:p>
          <a:p>
            <a:pPr indent="-25400" lvl="0" marL="76200" rtl="0" algn="l">
              <a:lnSpc>
                <a:spcPct val="90000"/>
              </a:lnSpc>
              <a:spcBef>
                <a:spcPts val="700"/>
              </a:spcBef>
              <a:spcAft>
                <a:spcPts val="0"/>
              </a:spcAft>
              <a:buClr>
                <a:schemeClr val="dk1"/>
              </a:buClr>
              <a:buSzPts val="800"/>
              <a:buNone/>
            </a:pPr>
            <a:r>
              <a:t/>
            </a:r>
            <a:endParaRPr sz="1400"/>
          </a:p>
          <a:p>
            <a:pPr indent="-76200" lvl="0" marL="76200" rtl="0" algn="l">
              <a:lnSpc>
                <a:spcPct val="90000"/>
              </a:lnSpc>
              <a:spcBef>
                <a:spcPts val="700"/>
              </a:spcBef>
              <a:spcAft>
                <a:spcPts val="0"/>
              </a:spcAft>
              <a:buClr>
                <a:schemeClr val="dk1"/>
              </a:buClr>
              <a:buSzPts val="800"/>
              <a:buChar char="●"/>
            </a:pPr>
            <a:r>
              <a:rPr lang="en" sz="1400"/>
              <a:t>While we wait for others to sign on, please introduce yourself , your name, your role and where you are from</a:t>
            </a:r>
            <a:endParaRPr sz="1400"/>
          </a:p>
          <a:p>
            <a:pPr indent="-76200" lvl="0" marL="76200" rtl="0" algn="l">
              <a:lnSpc>
                <a:spcPct val="90000"/>
              </a:lnSpc>
              <a:spcBef>
                <a:spcPts val="700"/>
              </a:spcBef>
              <a:spcAft>
                <a:spcPts val="0"/>
              </a:spcAft>
              <a:buClr>
                <a:schemeClr val="dk1"/>
              </a:buClr>
              <a:buSzPts val="800"/>
              <a:buChar char="●"/>
            </a:pPr>
            <a:r>
              <a:rPr lang="en" sz="1400"/>
              <a:t>I want everyone to know we will be recording this training so others or yourselves can review over time</a:t>
            </a:r>
            <a:endParaRPr sz="1400"/>
          </a:p>
        </p:txBody>
      </p:sp>
      <p:sp>
        <p:nvSpPr>
          <p:cNvPr id="276" name="Google Shape;276;gda28e82ad5_7_223: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277" name="Google Shape;277;gda28e82ad5_7_223:notes"/>
          <p:cNvSpPr txBox="1"/>
          <p:nvPr>
            <p:ph idx="11" type="ftr"/>
          </p:nvPr>
        </p:nvSpPr>
        <p:spPr>
          <a:xfrm>
            <a:off x="0" y="8685213"/>
            <a:ext cx="556895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278" name="Google Shape;278;gda28e82ad5_7_223:notes"/>
          <p:cNvSpPr txBox="1"/>
          <p:nvPr>
            <p:ph idx="12" type="sldNum"/>
          </p:nvPr>
        </p:nvSpPr>
        <p:spPr>
          <a:xfrm>
            <a:off x="5749925" y="8685213"/>
            <a:ext cx="1106488"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
        <p:nvSpPr>
          <p:cNvPr id="279" name="Google Shape;279;gda28e82ad5_7_223: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a28e82ad5_7_233:notes"/>
          <p:cNvSpPr/>
          <p:nvPr>
            <p:ph idx="2" type="sldImg"/>
          </p:nvPr>
        </p:nvSpPr>
        <p:spPr>
          <a:xfrm>
            <a:off x="391218" y="686426"/>
            <a:ext cx="607556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da28e82ad5_7_233:notes"/>
          <p:cNvSpPr txBox="1"/>
          <p:nvPr>
            <p:ph idx="1" type="body"/>
          </p:nvPr>
        </p:nvSpPr>
        <p:spPr>
          <a:xfrm>
            <a:off x="368301" y="4343400"/>
            <a:ext cx="6121400" cy="4114800"/>
          </a:xfrm>
          <a:prstGeom prst="rect">
            <a:avLst/>
          </a:prstGeom>
          <a:noFill/>
          <a:ln>
            <a:noFill/>
          </a:ln>
        </p:spPr>
        <p:txBody>
          <a:bodyPr anchorCtr="0" anchor="t" bIns="45675" lIns="91350" spcFirstLastPara="1" rIns="91350" wrap="square" tIns="45675">
            <a:noAutofit/>
          </a:bodyPr>
          <a:lstStyle/>
          <a:p>
            <a:pPr indent="-76200" lvl="0" marL="76200" rtl="0" algn="l">
              <a:lnSpc>
                <a:spcPct val="90000"/>
              </a:lnSpc>
              <a:spcBef>
                <a:spcPts val="0"/>
              </a:spcBef>
              <a:spcAft>
                <a:spcPts val="0"/>
              </a:spcAft>
              <a:buClr>
                <a:schemeClr val="dk1"/>
              </a:buClr>
              <a:buSzPts val="800"/>
              <a:buChar char="●"/>
            </a:pPr>
            <a:r>
              <a:rPr lang="en" sz="1400"/>
              <a:t>Before we jump into the different framework, I do want to say a few things about Storrytelling.</a:t>
            </a:r>
            <a:endParaRPr sz="1400"/>
          </a:p>
          <a:p>
            <a:pPr indent="-76200" lvl="0" marL="76200" rtl="0" algn="l">
              <a:lnSpc>
                <a:spcPct val="90000"/>
              </a:lnSpc>
              <a:spcBef>
                <a:spcPts val="700"/>
              </a:spcBef>
              <a:spcAft>
                <a:spcPts val="0"/>
              </a:spcAft>
              <a:buClr>
                <a:schemeClr val="dk1"/>
              </a:buClr>
              <a:buSzPts val="800"/>
              <a:buChar char="●"/>
            </a:pPr>
            <a:r>
              <a:rPr lang="en" sz="1400"/>
              <a:t>You need to weave storytelling into your presentation. People love stories and remember stories. Stories draw us in and connects us to you and the problem you are trying to solve. It makes us feel like we want to solve the problem with you! Let your story have a good beginning , middle and end. The components are generally the set up, the struggle, the solution and finally, the wrap up. Storyteling is very crucial in a pitch!</a:t>
            </a:r>
            <a:endParaRPr sz="1400"/>
          </a:p>
        </p:txBody>
      </p:sp>
      <p:sp>
        <p:nvSpPr>
          <p:cNvPr id="287" name="Google Shape;287;gda28e82ad5_7_233: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288" name="Google Shape;288;gda28e82ad5_7_233: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t/>
            </a:r>
            <a:endParaRPr sz="1400"/>
          </a:p>
        </p:txBody>
      </p:sp>
      <p:sp>
        <p:nvSpPr>
          <p:cNvPr id="289" name="Google Shape;289;gda28e82ad5_7_233:notes"/>
          <p:cNvSpPr txBox="1"/>
          <p:nvPr>
            <p:ph idx="11" type="ftr"/>
          </p:nvPr>
        </p:nvSpPr>
        <p:spPr>
          <a:xfrm>
            <a:off x="0" y="8685213"/>
            <a:ext cx="556895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290" name="Google Shape;290;gda28e82ad5_7_233:notes"/>
          <p:cNvSpPr txBox="1"/>
          <p:nvPr>
            <p:ph idx="12" type="sldNum"/>
          </p:nvPr>
        </p:nvSpPr>
        <p:spPr>
          <a:xfrm>
            <a:off x="5749925" y="8685213"/>
            <a:ext cx="1106488"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a28e82ad5_0_0:notes"/>
          <p:cNvSpPr/>
          <p:nvPr>
            <p:ph idx="2" type="sldImg"/>
          </p:nvPr>
        </p:nvSpPr>
        <p:spPr>
          <a:xfrm>
            <a:off x="391218" y="686426"/>
            <a:ext cx="6075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da28e82ad5_0_0:notes"/>
          <p:cNvSpPr txBox="1"/>
          <p:nvPr>
            <p:ph idx="1" type="body"/>
          </p:nvPr>
        </p:nvSpPr>
        <p:spPr>
          <a:xfrm>
            <a:off x="368301" y="4343400"/>
            <a:ext cx="6121500" cy="4114800"/>
          </a:xfrm>
          <a:prstGeom prst="rect">
            <a:avLst/>
          </a:prstGeom>
          <a:noFill/>
          <a:ln>
            <a:noFill/>
          </a:ln>
        </p:spPr>
        <p:txBody>
          <a:bodyPr anchorCtr="0" anchor="t" bIns="45675" lIns="91350" spcFirstLastPara="1" rIns="91350" wrap="square" tIns="45675">
            <a:noAutofit/>
          </a:bodyPr>
          <a:lstStyle/>
          <a:p>
            <a:pPr indent="-25400" lvl="0" marL="76200" rtl="0" algn="l">
              <a:lnSpc>
                <a:spcPct val="90000"/>
              </a:lnSpc>
              <a:spcBef>
                <a:spcPts val="0"/>
              </a:spcBef>
              <a:spcAft>
                <a:spcPts val="0"/>
              </a:spcAft>
              <a:buClr>
                <a:schemeClr val="dk1"/>
              </a:buClr>
              <a:buSzPts val="800"/>
              <a:buNone/>
            </a:pPr>
            <a:r>
              <a:t/>
            </a:r>
            <a:endParaRPr sz="1400"/>
          </a:p>
        </p:txBody>
      </p:sp>
      <p:sp>
        <p:nvSpPr>
          <p:cNvPr id="300" name="Google Shape;300;gda28e82ad5_0_0: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301" name="Google Shape;301;gda28e82ad5_0_0: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rPr lang="en" sz="1400"/>
              <a:t>5/16/2021 7:47 PM</a:t>
            </a:r>
            <a:endParaRPr sz="1400"/>
          </a:p>
        </p:txBody>
      </p:sp>
      <p:sp>
        <p:nvSpPr>
          <p:cNvPr id="302" name="Google Shape;302;gda28e82ad5_0_0:notes"/>
          <p:cNvSpPr txBox="1"/>
          <p:nvPr>
            <p:ph idx="11" type="ftr"/>
          </p:nvPr>
        </p:nvSpPr>
        <p:spPr>
          <a:xfrm>
            <a:off x="0" y="8685213"/>
            <a:ext cx="556890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303" name="Google Shape;303;gda28e82ad5_0_0:notes"/>
          <p:cNvSpPr txBox="1"/>
          <p:nvPr>
            <p:ph idx="12" type="sldNum"/>
          </p:nvPr>
        </p:nvSpPr>
        <p:spPr>
          <a:xfrm>
            <a:off x="5749925" y="8685213"/>
            <a:ext cx="1106400"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a28e82ad5_7_253:notes"/>
          <p:cNvSpPr txBox="1"/>
          <p:nvPr>
            <p:ph idx="1" type="body"/>
          </p:nvPr>
        </p:nvSpPr>
        <p:spPr>
          <a:xfrm>
            <a:off x="368301" y="4343400"/>
            <a:ext cx="6121400" cy="4114800"/>
          </a:xfrm>
          <a:prstGeom prst="rect">
            <a:avLst/>
          </a:prstGeom>
        </p:spPr>
        <p:txBody>
          <a:bodyPr anchorCtr="0" anchor="t" bIns="89850" lIns="89850" spcFirstLastPara="1" rIns="89850" wrap="square" tIns="89850">
            <a:noAutofit/>
          </a:bodyPr>
          <a:lstStyle/>
          <a:p>
            <a:pPr indent="0" lvl="0" marL="0" rtl="0" algn="l">
              <a:spcBef>
                <a:spcPts val="0"/>
              </a:spcBef>
              <a:spcAft>
                <a:spcPts val="0"/>
              </a:spcAft>
              <a:buNone/>
            </a:pPr>
            <a:r>
              <a:t/>
            </a:r>
            <a:endParaRPr/>
          </a:p>
        </p:txBody>
      </p:sp>
      <p:sp>
        <p:nvSpPr>
          <p:cNvPr id="312" name="Google Shape;312;gda28e82ad5_7_253:notes"/>
          <p:cNvSpPr/>
          <p:nvPr>
            <p:ph idx="2" type="sldImg"/>
          </p:nvPr>
        </p:nvSpPr>
        <p:spPr>
          <a:xfrm>
            <a:off x="391218" y="686426"/>
            <a:ext cx="607556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a28e82ad5_7_258:notes"/>
          <p:cNvSpPr/>
          <p:nvPr>
            <p:ph idx="2" type="sldImg"/>
          </p:nvPr>
        </p:nvSpPr>
        <p:spPr>
          <a:xfrm>
            <a:off x="391218" y="686426"/>
            <a:ext cx="607556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da28e82ad5_7_258:notes"/>
          <p:cNvSpPr txBox="1"/>
          <p:nvPr>
            <p:ph idx="1" type="body"/>
          </p:nvPr>
        </p:nvSpPr>
        <p:spPr>
          <a:xfrm>
            <a:off x="368301" y="4343400"/>
            <a:ext cx="6121400" cy="4114800"/>
          </a:xfrm>
          <a:prstGeom prst="rect">
            <a:avLst/>
          </a:prstGeom>
          <a:noFill/>
          <a:ln>
            <a:noFill/>
          </a:ln>
        </p:spPr>
        <p:txBody>
          <a:bodyPr anchorCtr="0" anchor="t" bIns="45675" lIns="91350" spcFirstLastPara="1" rIns="91350" wrap="square" tIns="45675">
            <a:noAutofit/>
          </a:bodyPr>
          <a:lstStyle/>
          <a:p>
            <a:pPr indent="-25400" lvl="0" marL="76200" rtl="0" algn="l">
              <a:lnSpc>
                <a:spcPct val="90000"/>
              </a:lnSpc>
              <a:spcBef>
                <a:spcPts val="0"/>
              </a:spcBef>
              <a:spcAft>
                <a:spcPts val="0"/>
              </a:spcAft>
              <a:buClr>
                <a:schemeClr val="dk1"/>
              </a:buClr>
              <a:buSzPts val="800"/>
              <a:buNone/>
            </a:pPr>
            <a:r>
              <a:t/>
            </a:r>
            <a:endParaRPr sz="1400"/>
          </a:p>
        </p:txBody>
      </p:sp>
      <p:sp>
        <p:nvSpPr>
          <p:cNvPr id="320" name="Google Shape;320;gda28e82ad5_7_258: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321" name="Google Shape;321;gda28e82ad5_7_258: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rPr lang="en" sz="1400"/>
              <a:t>5/16/2021 7:47 PM</a:t>
            </a:r>
            <a:endParaRPr sz="1400"/>
          </a:p>
        </p:txBody>
      </p:sp>
      <p:sp>
        <p:nvSpPr>
          <p:cNvPr id="322" name="Google Shape;322;gda28e82ad5_7_258:notes"/>
          <p:cNvSpPr txBox="1"/>
          <p:nvPr>
            <p:ph idx="11" type="ftr"/>
          </p:nvPr>
        </p:nvSpPr>
        <p:spPr>
          <a:xfrm>
            <a:off x="0" y="8685213"/>
            <a:ext cx="556895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323" name="Google Shape;323;gda28e82ad5_7_258:notes"/>
          <p:cNvSpPr txBox="1"/>
          <p:nvPr>
            <p:ph idx="12" type="sldNum"/>
          </p:nvPr>
        </p:nvSpPr>
        <p:spPr>
          <a:xfrm>
            <a:off x="5749925" y="8685213"/>
            <a:ext cx="1106488"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a28e82ad5_11_27:notes"/>
          <p:cNvSpPr txBox="1"/>
          <p:nvPr>
            <p:ph idx="1" type="body"/>
          </p:nvPr>
        </p:nvSpPr>
        <p:spPr>
          <a:xfrm>
            <a:off x="368301" y="4343400"/>
            <a:ext cx="6121500" cy="4114800"/>
          </a:xfrm>
          <a:prstGeom prst="rect">
            <a:avLst/>
          </a:prstGeom>
        </p:spPr>
        <p:txBody>
          <a:bodyPr anchorCtr="0" anchor="t" bIns="89850" lIns="89850" spcFirstLastPara="1" rIns="89850" wrap="square" tIns="89850">
            <a:noAutofit/>
          </a:bodyPr>
          <a:lstStyle/>
          <a:p>
            <a:pPr indent="0" lvl="0" marL="0" rtl="0" algn="l">
              <a:spcBef>
                <a:spcPts val="0"/>
              </a:spcBef>
              <a:spcAft>
                <a:spcPts val="0"/>
              </a:spcAft>
              <a:buNone/>
            </a:pPr>
            <a:r>
              <a:t/>
            </a:r>
            <a:endParaRPr/>
          </a:p>
        </p:txBody>
      </p:sp>
      <p:sp>
        <p:nvSpPr>
          <p:cNvPr id="345" name="Google Shape;345;gda28e82ad5_11_27:notes"/>
          <p:cNvSpPr/>
          <p:nvPr>
            <p:ph idx="2" type="sldImg"/>
          </p:nvPr>
        </p:nvSpPr>
        <p:spPr>
          <a:xfrm>
            <a:off x="391218" y="686426"/>
            <a:ext cx="607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a28e82ad5_11_42:notes"/>
          <p:cNvSpPr/>
          <p:nvPr>
            <p:ph idx="2" type="sldImg"/>
          </p:nvPr>
        </p:nvSpPr>
        <p:spPr>
          <a:xfrm>
            <a:off x="391218" y="686426"/>
            <a:ext cx="6075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da28e82ad5_11_42:notes"/>
          <p:cNvSpPr txBox="1"/>
          <p:nvPr>
            <p:ph idx="1" type="body"/>
          </p:nvPr>
        </p:nvSpPr>
        <p:spPr>
          <a:xfrm>
            <a:off x="368301" y="4343400"/>
            <a:ext cx="6121500" cy="4114800"/>
          </a:xfrm>
          <a:prstGeom prst="rect">
            <a:avLst/>
          </a:prstGeom>
          <a:noFill/>
          <a:ln>
            <a:noFill/>
          </a:ln>
        </p:spPr>
        <p:txBody>
          <a:bodyPr anchorCtr="0" anchor="t" bIns="45675" lIns="91350" spcFirstLastPara="1" rIns="91350" wrap="square" tIns="45675">
            <a:noAutofit/>
          </a:bodyPr>
          <a:lstStyle/>
          <a:p>
            <a:pPr indent="0" lvl="0" marL="0" rtl="0" algn="l">
              <a:lnSpc>
                <a:spcPct val="90000"/>
              </a:lnSpc>
              <a:spcBef>
                <a:spcPts val="0"/>
              </a:spcBef>
              <a:spcAft>
                <a:spcPts val="0"/>
              </a:spcAft>
              <a:buClr>
                <a:srgbClr val="212121"/>
              </a:buClr>
              <a:buSzPts val="800"/>
              <a:buFont typeface="Arial"/>
              <a:buNone/>
            </a:pPr>
            <a:r>
              <a:t/>
            </a:r>
            <a:endParaRPr sz="1400"/>
          </a:p>
        </p:txBody>
      </p:sp>
      <p:sp>
        <p:nvSpPr>
          <p:cNvPr id="353" name="Google Shape;353;gda28e82ad5_11_42: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354" name="Google Shape;354;gda28e82ad5_11_42: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rPr lang="en" sz="1400"/>
              <a:t>5/16/2021 7:47 PM</a:t>
            </a:r>
            <a:endParaRPr sz="1400"/>
          </a:p>
        </p:txBody>
      </p:sp>
      <p:sp>
        <p:nvSpPr>
          <p:cNvPr id="355" name="Google Shape;355;gda28e82ad5_11_42:notes"/>
          <p:cNvSpPr txBox="1"/>
          <p:nvPr>
            <p:ph idx="11" type="ftr"/>
          </p:nvPr>
        </p:nvSpPr>
        <p:spPr>
          <a:xfrm>
            <a:off x="0" y="8685213"/>
            <a:ext cx="556890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356" name="Google Shape;356;gda28e82ad5_11_42:notes"/>
          <p:cNvSpPr txBox="1"/>
          <p:nvPr>
            <p:ph idx="12" type="sldNum"/>
          </p:nvPr>
        </p:nvSpPr>
        <p:spPr>
          <a:xfrm>
            <a:off x="5749925" y="8685213"/>
            <a:ext cx="1106400"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a28e82ad5_11_56:notes"/>
          <p:cNvSpPr/>
          <p:nvPr>
            <p:ph idx="2" type="sldImg"/>
          </p:nvPr>
        </p:nvSpPr>
        <p:spPr>
          <a:xfrm>
            <a:off x="391218" y="686426"/>
            <a:ext cx="6075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da28e82ad5_11_56:notes"/>
          <p:cNvSpPr txBox="1"/>
          <p:nvPr>
            <p:ph idx="1" type="body"/>
          </p:nvPr>
        </p:nvSpPr>
        <p:spPr>
          <a:xfrm>
            <a:off x="368301" y="4343400"/>
            <a:ext cx="6121500" cy="4114800"/>
          </a:xfrm>
          <a:prstGeom prst="rect">
            <a:avLst/>
          </a:prstGeom>
          <a:noFill/>
          <a:ln>
            <a:noFill/>
          </a:ln>
        </p:spPr>
        <p:txBody>
          <a:bodyPr anchorCtr="0" anchor="t" bIns="45675" lIns="91350" spcFirstLastPara="1" rIns="91350" wrap="square" tIns="45675">
            <a:noAutofit/>
          </a:bodyPr>
          <a:lstStyle/>
          <a:p>
            <a:pPr indent="0" lvl="0" marL="0" rtl="0" algn="l">
              <a:lnSpc>
                <a:spcPct val="90000"/>
              </a:lnSpc>
              <a:spcBef>
                <a:spcPts val="0"/>
              </a:spcBef>
              <a:spcAft>
                <a:spcPts val="0"/>
              </a:spcAft>
              <a:buClr>
                <a:schemeClr val="dk1"/>
              </a:buClr>
              <a:buSzPts val="800"/>
              <a:buNone/>
            </a:pPr>
            <a:r>
              <a:rPr lang="en" sz="1400"/>
              <a:t>An enthusiastic final year computer engineering student </a:t>
            </a:r>
            <a:endParaRPr sz="1400"/>
          </a:p>
        </p:txBody>
      </p:sp>
      <p:sp>
        <p:nvSpPr>
          <p:cNvPr id="368" name="Google Shape;368;gda28e82ad5_11_56: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369" name="Google Shape;369;gda28e82ad5_11_56: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rPr lang="en" sz="1400"/>
              <a:t>5/16/2021 7:47 PM</a:t>
            </a:r>
            <a:endParaRPr sz="1400"/>
          </a:p>
        </p:txBody>
      </p:sp>
      <p:sp>
        <p:nvSpPr>
          <p:cNvPr id="370" name="Google Shape;370;gda28e82ad5_11_56:notes"/>
          <p:cNvSpPr txBox="1"/>
          <p:nvPr>
            <p:ph idx="11" type="ftr"/>
          </p:nvPr>
        </p:nvSpPr>
        <p:spPr>
          <a:xfrm>
            <a:off x="0" y="8685213"/>
            <a:ext cx="556890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371" name="Google Shape;371;gda28e82ad5_11_56:notes"/>
          <p:cNvSpPr txBox="1"/>
          <p:nvPr>
            <p:ph idx="12" type="sldNum"/>
          </p:nvPr>
        </p:nvSpPr>
        <p:spPr>
          <a:xfrm>
            <a:off x="5749925" y="8685213"/>
            <a:ext cx="1106400"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a28e82ad5_11_68:notes"/>
          <p:cNvSpPr/>
          <p:nvPr>
            <p:ph idx="2" type="sldImg"/>
          </p:nvPr>
        </p:nvSpPr>
        <p:spPr>
          <a:xfrm>
            <a:off x="391218" y="686426"/>
            <a:ext cx="60756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da28e82ad5_11_68:notes"/>
          <p:cNvSpPr txBox="1"/>
          <p:nvPr>
            <p:ph idx="1" type="body"/>
          </p:nvPr>
        </p:nvSpPr>
        <p:spPr>
          <a:xfrm>
            <a:off x="368301" y="4343400"/>
            <a:ext cx="6121500" cy="4114800"/>
          </a:xfrm>
          <a:prstGeom prst="rect">
            <a:avLst/>
          </a:prstGeom>
          <a:noFill/>
          <a:ln>
            <a:noFill/>
          </a:ln>
        </p:spPr>
        <p:txBody>
          <a:bodyPr anchorCtr="0" anchor="t" bIns="45675" lIns="91350" spcFirstLastPara="1" rIns="91350" wrap="square" tIns="45675">
            <a:noAutofit/>
          </a:bodyPr>
          <a:lstStyle/>
          <a:p>
            <a:pPr indent="0" lvl="0" marL="0" rtl="0" algn="l">
              <a:lnSpc>
                <a:spcPct val="90000"/>
              </a:lnSpc>
              <a:spcBef>
                <a:spcPts val="0"/>
              </a:spcBef>
              <a:spcAft>
                <a:spcPts val="0"/>
              </a:spcAft>
              <a:buClr>
                <a:schemeClr val="dk1"/>
              </a:buClr>
              <a:buSzPts val="800"/>
              <a:buNone/>
            </a:pPr>
            <a:r>
              <a:rPr lang="en" sz="1400"/>
              <a:t>An enthusiastic final year computer engineering student </a:t>
            </a:r>
            <a:endParaRPr sz="1400"/>
          </a:p>
        </p:txBody>
      </p:sp>
      <p:sp>
        <p:nvSpPr>
          <p:cNvPr id="383" name="Google Shape;383;gda28e82ad5_11_68:notes"/>
          <p:cNvSpPr txBox="1"/>
          <p:nvPr>
            <p:ph idx="3" type="hdr"/>
          </p:nvPr>
        </p:nvSpPr>
        <p:spPr>
          <a:xfrm>
            <a:off x="0" y="0"/>
            <a:ext cx="2971800" cy="4572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None/>
            </a:pPr>
            <a:r>
              <a:t/>
            </a:r>
            <a:endParaRPr sz="1400"/>
          </a:p>
        </p:txBody>
      </p:sp>
      <p:sp>
        <p:nvSpPr>
          <p:cNvPr id="384" name="Google Shape;384;gda28e82ad5_11_68:notes"/>
          <p:cNvSpPr txBox="1"/>
          <p:nvPr>
            <p:ph idx="10" type="dt"/>
          </p:nvPr>
        </p:nvSpPr>
        <p:spPr>
          <a:xfrm>
            <a:off x="3884613" y="0"/>
            <a:ext cx="2971800" cy="457200"/>
          </a:xfrm>
          <a:prstGeom prst="rect">
            <a:avLst/>
          </a:prstGeom>
          <a:noFill/>
          <a:ln>
            <a:noFill/>
          </a:ln>
        </p:spPr>
        <p:txBody>
          <a:bodyPr anchorCtr="0" anchor="t" bIns="45675" lIns="91350" spcFirstLastPara="1" rIns="91350" wrap="square" tIns="45675">
            <a:noAutofit/>
          </a:bodyPr>
          <a:lstStyle/>
          <a:p>
            <a:pPr indent="0" lvl="0" marL="0" rtl="0" algn="r">
              <a:spcBef>
                <a:spcPts val="0"/>
              </a:spcBef>
              <a:spcAft>
                <a:spcPts val="0"/>
              </a:spcAft>
              <a:buNone/>
            </a:pPr>
            <a:r>
              <a:rPr lang="en" sz="1400"/>
              <a:t>5/16/2021 7:47 PM</a:t>
            </a:r>
            <a:endParaRPr sz="1400"/>
          </a:p>
        </p:txBody>
      </p:sp>
      <p:sp>
        <p:nvSpPr>
          <p:cNvPr id="385" name="Google Shape;385;gda28e82ad5_11_68:notes"/>
          <p:cNvSpPr txBox="1"/>
          <p:nvPr>
            <p:ph idx="11" type="ftr"/>
          </p:nvPr>
        </p:nvSpPr>
        <p:spPr>
          <a:xfrm>
            <a:off x="0" y="8685213"/>
            <a:ext cx="5568900" cy="457200"/>
          </a:xfrm>
          <a:prstGeom prst="rect">
            <a:avLst/>
          </a:prstGeom>
          <a:noFill/>
          <a:ln>
            <a:noFill/>
          </a:ln>
        </p:spPr>
        <p:txBody>
          <a:bodyPr anchorCtr="0" anchor="b" bIns="45675" lIns="91350" spcFirstLastPara="1" rIns="91350" wrap="square" tIns="45675">
            <a:noAutofit/>
          </a:bodyPr>
          <a:lstStyle/>
          <a:p>
            <a:pPr indent="0" lvl="0" marL="0" rtl="0" algn="l">
              <a:spcBef>
                <a:spcPts val="0"/>
              </a:spcBef>
              <a:spcAft>
                <a:spcPts val="0"/>
              </a:spcAft>
              <a:buNone/>
            </a:pPr>
            <a:r>
              <a:t/>
            </a:r>
            <a:endParaRPr sz="1400"/>
          </a:p>
        </p:txBody>
      </p:sp>
      <p:sp>
        <p:nvSpPr>
          <p:cNvPr id="386" name="Google Shape;386;gda28e82ad5_11_68:notes"/>
          <p:cNvSpPr txBox="1"/>
          <p:nvPr>
            <p:ph idx="12" type="sldNum"/>
          </p:nvPr>
        </p:nvSpPr>
        <p:spPr>
          <a:xfrm>
            <a:off x="5749925" y="8685213"/>
            <a:ext cx="1106400" cy="4572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amp;J Signature" showMasterSp="0">
  <p:cSld name="J&amp;J Signature">
    <p:bg>
      <p:bgPr>
        <a:solidFill>
          <a:srgbClr val="F4F4F4">
            <a:alpha val="0"/>
          </a:srgbClr>
        </a:solidFill>
      </p:bgPr>
    </p:bg>
    <p:spTree>
      <p:nvGrpSpPr>
        <p:cNvPr id="56" name="Shape 56"/>
        <p:cNvGrpSpPr/>
        <p:nvPr/>
      </p:nvGrpSpPr>
      <p:grpSpPr>
        <a:xfrm>
          <a:off x="0" y="0"/>
          <a:ext cx="0" cy="0"/>
          <a:chOff x="0" y="0"/>
          <a:chExt cx="0" cy="0"/>
        </a:xfrm>
      </p:grpSpPr>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graphic">
  <p:cSld name="1_title, graphic">
    <p:spTree>
      <p:nvGrpSpPr>
        <p:cNvPr id="57" name="Shape 57"/>
        <p:cNvGrpSpPr/>
        <p:nvPr/>
      </p:nvGrpSpPr>
      <p:grpSpPr>
        <a:xfrm>
          <a:off x="0" y="0"/>
          <a:ext cx="0" cy="0"/>
          <a:chOff x="0" y="0"/>
          <a:chExt cx="0" cy="0"/>
        </a:xfrm>
      </p:grpSpPr>
      <p:sp>
        <p:nvSpPr>
          <p:cNvPr id="58" name="Google Shape;58;p15"/>
          <p:cNvSpPr txBox="1"/>
          <p:nvPr>
            <p:ph type="title"/>
          </p:nvPr>
        </p:nvSpPr>
        <p:spPr>
          <a:xfrm>
            <a:off x="454025" y="283844"/>
            <a:ext cx="7609320" cy="43281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sz="2800">
                <a:solidFill>
                  <a:schemeClr val="dk1"/>
                </a:solidFil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5"/>
          <p:cNvSpPr txBox="1"/>
          <p:nvPr>
            <p:ph idx="1" type="body"/>
          </p:nvPr>
        </p:nvSpPr>
        <p:spPr>
          <a:xfrm>
            <a:off x="451201" y="1284883"/>
            <a:ext cx="8239335" cy="3145432"/>
          </a:xfrm>
          <a:prstGeom prst="rect">
            <a:avLst/>
          </a:prstGeom>
          <a:noFill/>
          <a:ln>
            <a:noFill/>
          </a:ln>
        </p:spPr>
        <p:txBody>
          <a:bodyPr anchorCtr="0" anchor="t" bIns="0" lIns="0" spcFirstLastPara="1" rIns="0" wrap="square" tIns="0">
            <a:noAutofit/>
          </a:bodyPr>
          <a:lstStyle>
            <a:lvl1pPr indent="-228600" lvl="0" marL="457200" marR="0" algn="ctr">
              <a:lnSpc>
                <a:spcPct val="100000"/>
              </a:lnSpc>
              <a:spcBef>
                <a:spcPts val="0"/>
              </a:spcBef>
              <a:spcAft>
                <a:spcPts val="0"/>
              </a:spcAft>
              <a:buClr>
                <a:schemeClr val="dk2"/>
              </a:buClr>
              <a:buSzPts val="1500"/>
              <a:buFont typeface="Arial"/>
              <a:buNone/>
              <a:defRPr sz="15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0" name="Google Shape;60;p15"/>
          <p:cNvSpPr txBox="1"/>
          <p:nvPr>
            <p:ph idx="2" type="body"/>
          </p:nvPr>
        </p:nvSpPr>
        <p:spPr>
          <a:xfrm>
            <a:off x="450850" y="4570214"/>
            <a:ext cx="8239125" cy="119447"/>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400"/>
              </a:spcBef>
              <a:spcAft>
                <a:spcPts val="0"/>
              </a:spcAft>
              <a:buSzPts val="800"/>
              <a:buNone/>
              <a:defRPr sz="800"/>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1" name="Google Shape;61;p15"/>
          <p:cNvSpPr txBox="1"/>
          <p:nvPr>
            <p:ph idx="12" type="sldNum"/>
          </p:nvPr>
        </p:nvSpPr>
        <p:spPr>
          <a:xfrm>
            <a:off x="8689976" y="4749715"/>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b="0" i="0" sz="600" u="none" cap="none" strike="noStrike">
                <a:solidFill>
                  <a:srgbClr val="FF0000"/>
                </a:solidFill>
                <a:latin typeface="Arial"/>
                <a:ea typeface="Arial"/>
                <a:cs typeface="Arial"/>
                <a:sym typeface="Arial"/>
              </a:defRPr>
            </a:lvl1pPr>
            <a:lvl2pPr indent="0" lvl="1" marL="0" algn="r">
              <a:spcBef>
                <a:spcPts val="0"/>
              </a:spcBef>
              <a:spcAft>
                <a:spcPts val="0"/>
              </a:spcAft>
              <a:buNone/>
              <a:defRPr b="0" i="0" sz="600" u="none" cap="none" strike="noStrike">
                <a:solidFill>
                  <a:srgbClr val="FF0000"/>
                </a:solidFill>
                <a:latin typeface="Arial"/>
                <a:ea typeface="Arial"/>
                <a:cs typeface="Arial"/>
                <a:sym typeface="Arial"/>
              </a:defRPr>
            </a:lvl2pPr>
            <a:lvl3pPr indent="0" lvl="2" marL="0" algn="r">
              <a:spcBef>
                <a:spcPts val="0"/>
              </a:spcBef>
              <a:spcAft>
                <a:spcPts val="0"/>
              </a:spcAft>
              <a:buNone/>
              <a:defRPr b="0" i="0" sz="600" u="none" cap="none" strike="noStrike">
                <a:solidFill>
                  <a:srgbClr val="FF0000"/>
                </a:solidFill>
                <a:latin typeface="Arial"/>
                <a:ea typeface="Arial"/>
                <a:cs typeface="Arial"/>
                <a:sym typeface="Arial"/>
              </a:defRPr>
            </a:lvl3pPr>
            <a:lvl4pPr indent="0" lvl="3" marL="0" algn="r">
              <a:spcBef>
                <a:spcPts val="0"/>
              </a:spcBef>
              <a:spcAft>
                <a:spcPts val="0"/>
              </a:spcAft>
              <a:buNone/>
              <a:defRPr b="0" i="0" sz="600" u="none" cap="none" strike="noStrike">
                <a:solidFill>
                  <a:srgbClr val="FF0000"/>
                </a:solidFill>
                <a:latin typeface="Arial"/>
                <a:ea typeface="Arial"/>
                <a:cs typeface="Arial"/>
                <a:sym typeface="Arial"/>
              </a:defRPr>
            </a:lvl4pPr>
            <a:lvl5pPr indent="0" lvl="4" marL="0" algn="r">
              <a:spcBef>
                <a:spcPts val="0"/>
              </a:spcBef>
              <a:spcAft>
                <a:spcPts val="0"/>
              </a:spcAft>
              <a:buNone/>
              <a:defRPr b="0" i="0" sz="600" u="none" cap="none" strike="noStrike">
                <a:solidFill>
                  <a:srgbClr val="FF0000"/>
                </a:solidFill>
                <a:latin typeface="Arial"/>
                <a:ea typeface="Arial"/>
                <a:cs typeface="Arial"/>
                <a:sym typeface="Arial"/>
              </a:defRPr>
            </a:lvl5pPr>
            <a:lvl6pPr indent="0" lvl="5" marL="0" algn="r">
              <a:spcBef>
                <a:spcPts val="0"/>
              </a:spcBef>
              <a:spcAft>
                <a:spcPts val="0"/>
              </a:spcAft>
              <a:buNone/>
              <a:defRPr b="0" i="0" sz="600" u="none" cap="none" strike="noStrike">
                <a:solidFill>
                  <a:srgbClr val="FF0000"/>
                </a:solidFill>
                <a:latin typeface="Arial"/>
                <a:ea typeface="Arial"/>
                <a:cs typeface="Arial"/>
                <a:sym typeface="Arial"/>
              </a:defRPr>
            </a:lvl6pPr>
            <a:lvl7pPr indent="0" lvl="6" marL="0" algn="r">
              <a:spcBef>
                <a:spcPts val="0"/>
              </a:spcBef>
              <a:spcAft>
                <a:spcPts val="0"/>
              </a:spcAft>
              <a:buNone/>
              <a:defRPr b="0" i="0" sz="600" u="none" cap="none" strike="noStrike">
                <a:solidFill>
                  <a:srgbClr val="FF0000"/>
                </a:solidFill>
                <a:latin typeface="Arial"/>
                <a:ea typeface="Arial"/>
                <a:cs typeface="Arial"/>
                <a:sym typeface="Arial"/>
              </a:defRPr>
            </a:lvl7pPr>
            <a:lvl8pPr indent="0" lvl="7" marL="0" algn="r">
              <a:spcBef>
                <a:spcPts val="0"/>
              </a:spcBef>
              <a:spcAft>
                <a:spcPts val="0"/>
              </a:spcAft>
              <a:buNone/>
              <a:defRPr b="0" i="0" sz="600" u="none" cap="none" strike="noStrike">
                <a:solidFill>
                  <a:srgbClr val="FF0000"/>
                </a:solidFill>
                <a:latin typeface="Arial"/>
                <a:ea typeface="Arial"/>
                <a:cs typeface="Arial"/>
                <a:sym typeface="Arial"/>
              </a:defRPr>
            </a:lvl8pPr>
            <a:lvl9pPr indent="0" lvl="8" marL="0" algn="r">
              <a:spcBef>
                <a:spcPts val="0"/>
              </a:spcBef>
              <a:spcAft>
                <a:spcPts val="0"/>
              </a:spcAft>
              <a:buNone/>
              <a:defRPr b="0" i="0" sz="600" u="none" cap="none" strike="noStrike">
                <a:solidFill>
                  <a:srgbClr val="FF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txBox="1"/>
          <p:nvPr>
            <p:ph idx="3" type="body"/>
          </p:nvPr>
        </p:nvSpPr>
        <p:spPr>
          <a:xfrm>
            <a:off x="5603875" y="4748526"/>
            <a:ext cx="3086102" cy="251220"/>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1400"/>
              </a:spcBef>
              <a:spcAft>
                <a:spcPts val="0"/>
              </a:spcAft>
              <a:buSzPts val="800"/>
              <a:buNone/>
              <a:defRPr b="1" sz="800"/>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 statement red" showMasterSp="0">
  <p:cSld name="quote or statement red">
    <p:bg>
      <p:bgPr>
        <a:solidFill>
          <a:schemeClr val="accent1"/>
        </a:solid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454025" y="1487579"/>
            <a:ext cx="8235950" cy="1154162"/>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sz="3800">
                <a:solidFill>
                  <a:schemeClr val="lt1"/>
                </a:solidFil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6"/>
          <p:cNvSpPr txBox="1"/>
          <p:nvPr>
            <p:ph idx="1" type="body"/>
          </p:nvPr>
        </p:nvSpPr>
        <p:spPr>
          <a:xfrm>
            <a:off x="454025" y="3812668"/>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3800"/>
              <a:buNone/>
              <a:defRPr b="1" sz="38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RIGHT HALF bullets">
  <p:cSld name="title, sub, RIGHT HALF bullets">
    <p:spTree>
      <p:nvGrpSpPr>
        <p:cNvPr id="66" name="Shape 66"/>
        <p:cNvGrpSpPr/>
        <p:nvPr/>
      </p:nvGrpSpPr>
      <p:grpSpPr>
        <a:xfrm>
          <a:off x="0" y="0"/>
          <a:ext cx="0" cy="0"/>
          <a:chOff x="0" y="0"/>
          <a:chExt cx="0" cy="0"/>
        </a:xfrm>
      </p:grpSpPr>
      <p:sp>
        <p:nvSpPr>
          <p:cNvPr id="67" name="Google Shape;67;p17"/>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8" name="Google Shape;68;p17"/>
          <p:cNvSpPr txBox="1"/>
          <p:nvPr>
            <p:ph idx="2"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9" name="Google Shape;69;p17"/>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0" name="Google Shape;70;p17"/>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7"/>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7"/>
          <p:cNvSpPr txBox="1"/>
          <p:nvPr>
            <p:ph idx="4" type="body"/>
          </p:nvPr>
        </p:nvSpPr>
        <p:spPr>
          <a:xfrm>
            <a:off x="457200" y="1284885"/>
            <a:ext cx="404622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3" name="Google Shape;73;p17"/>
          <p:cNvSpPr txBox="1"/>
          <p:nvPr>
            <p:ph idx="5" type="body"/>
          </p:nvPr>
        </p:nvSpPr>
        <p:spPr>
          <a:xfrm>
            <a:off x="4640580" y="1284885"/>
            <a:ext cx="404622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ine title, bullets">
  <p:cSld name="1_line title, bullets">
    <p:spTree>
      <p:nvGrpSpPr>
        <p:cNvPr id="74" name="Shape 74"/>
        <p:cNvGrpSpPr/>
        <p:nvPr/>
      </p:nvGrpSpPr>
      <p:grpSpPr>
        <a:xfrm>
          <a:off x="0" y="0"/>
          <a:ext cx="0" cy="0"/>
          <a:chOff x="0" y="0"/>
          <a:chExt cx="0" cy="0"/>
        </a:xfrm>
      </p:grpSpPr>
      <p:sp>
        <p:nvSpPr>
          <p:cNvPr id="75" name="Google Shape;75;p18"/>
          <p:cNvSpPr txBox="1"/>
          <p:nvPr>
            <p:ph idx="1"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6" name="Google Shape;76;p18"/>
          <p:cNvSpPr txBox="1"/>
          <p:nvPr>
            <p:ph idx="2"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7" name="Google Shape;77;p18"/>
          <p:cNvSpPr txBox="1"/>
          <p:nvPr>
            <p:ph idx="3" type="body"/>
          </p:nvPr>
        </p:nvSpPr>
        <p:spPr>
          <a:xfrm>
            <a:off x="452438" y="1054974"/>
            <a:ext cx="3857625" cy="27836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500"/>
              <a:buNone/>
              <a:defRPr b="1" sz="15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8" name="Google Shape;78;p18"/>
          <p:cNvSpPr txBox="1"/>
          <p:nvPr>
            <p:ph idx="4" type="body"/>
          </p:nvPr>
        </p:nvSpPr>
        <p:spPr>
          <a:xfrm>
            <a:off x="4832389" y="1054975"/>
            <a:ext cx="3857625" cy="27130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500"/>
              <a:buNone/>
              <a:defRPr b="1" sz="15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9" name="Google Shape;79;p18"/>
          <p:cNvSpPr txBox="1"/>
          <p:nvPr>
            <p:ph idx="5" type="body"/>
          </p:nvPr>
        </p:nvSpPr>
        <p:spPr>
          <a:xfrm>
            <a:off x="452438" y="1370038"/>
            <a:ext cx="3857625" cy="4173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0" name="Google Shape;80;p18"/>
          <p:cNvSpPr txBox="1"/>
          <p:nvPr>
            <p:ph idx="6" type="body"/>
          </p:nvPr>
        </p:nvSpPr>
        <p:spPr>
          <a:xfrm>
            <a:off x="4832389" y="1370038"/>
            <a:ext cx="3857625" cy="4173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1" name="Google Shape;81;p18"/>
          <p:cNvSpPr txBox="1"/>
          <p:nvPr>
            <p:ph idx="7" type="body"/>
          </p:nvPr>
        </p:nvSpPr>
        <p:spPr>
          <a:xfrm>
            <a:off x="4832389" y="2332564"/>
            <a:ext cx="3857625" cy="4173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2" name="Google Shape;82;p18"/>
          <p:cNvSpPr txBox="1"/>
          <p:nvPr>
            <p:ph idx="8" type="body"/>
          </p:nvPr>
        </p:nvSpPr>
        <p:spPr>
          <a:xfrm>
            <a:off x="452438" y="2332564"/>
            <a:ext cx="3857625" cy="4173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3" name="Google Shape;83;p18"/>
          <p:cNvSpPr txBox="1"/>
          <p:nvPr>
            <p:ph idx="9" type="body"/>
          </p:nvPr>
        </p:nvSpPr>
        <p:spPr>
          <a:xfrm>
            <a:off x="452438" y="1942303"/>
            <a:ext cx="3857625" cy="3897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2300"/>
              <a:buNone/>
              <a:defRPr b="1" sz="2300">
                <a:solidFill>
                  <a:schemeClr val="accent1"/>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4" name="Google Shape;84;p18"/>
          <p:cNvSpPr txBox="1"/>
          <p:nvPr>
            <p:ph idx="13" type="body"/>
          </p:nvPr>
        </p:nvSpPr>
        <p:spPr>
          <a:xfrm>
            <a:off x="4833938" y="1942303"/>
            <a:ext cx="3857625" cy="3897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2300"/>
              <a:buNone/>
              <a:defRPr b="1" sz="2300">
                <a:solidFill>
                  <a:schemeClr val="accent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5" name="Google Shape;85;p18"/>
          <p:cNvSpPr txBox="1"/>
          <p:nvPr>
            <p:ph idx="14" type="body"/>
          </p:nvPr>
        </p:nvSpPr>
        <p:spPr>
          <a:xfrm>
            <a:off x="2788127" y="2967426"/>
            <a:ext cx="1603401" cy="2988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500"/>
              <a:buNone/>
              <a:defRPr b="1" sz="15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6" name="Google Shape;86;p18"/>
          <p:cNvSpPr txBox="1"/>
          <p:nvPr>
            <p:ph idx="15" type="body"/>
          </p:nvPr>
        </p:nvSpPr>
        <p:spPr>
          <a:xfrm>
            <a:off x="7099076" y="2967426"/>
            <a:ext cx="1587725" cy="29886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500"/>
              <a:buNone/>
              <a:defRPr b="1" sz="15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7" name="Google Shape;87;p18"/>
          <p:cNvSpPr txBox="1"/>
          <p:nvPr>
            <p:ph idx="16" type="body"/>
          </p:nvPr>
        </p:nvSpPr>
        <p:spPr>
          <a:xfrm>
            <a:off x="7099076" y="3361542"/>
            <a:ext cx="1587725" cy="876146"/>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600"/>
              </a:spcBef>
              <a:spcAft>
                <a:spcPts val="0"/>
              </a:spcAft>
              <a:buSzPts val="1100"/>
              <a:buFont typeface="Arial"/>
              <a:buChar char="•"/>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8" name="Google Shape;88;p18"/>
          <p:cNvSpPr txBox="1"/>
          <p:nvPr>
            <p:ph idx="17" type="body"/>
          </p:nvPr>
        </p:nvSpPr>
        <p:spPr>
          <a:xfrm>
            <a:off x="2788127" y="3361542"/>
            <a:ext cx="1603400" cy="876146"/>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600"/>
              </a:spcBef>
              <a:spcAft>
                <a:spcPts val="0"/>
              </a:spcAft>
              <a:buSzPts val="1100"/>
              <a:buFont typeface="Arial"/>
              <a:buChar char="•"/>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89" name="Google Shape;89;p18"/>
          <p:cNvSpPr txBox="1"/>
          <p:nvPr>
            <p:ph idx="18" type="body"/>
          </p:nvPr>
        </p:nvSpPr>
        <p:spPr>
          <a:xfrm>
            <a:off x="5872457" y="3361542"/>
            <a:ext cx="1079231" cy="8761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Font typeface="Arial"/>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90" name="Google Shape;90;p18"/>
          <p:cNvSpPr txBox="1"/>
          <p:nvPr>
            <p:ph idx="19" type="body"/>
          </p:nvPr>
        </p:nvSpPr>
        <p:spPr>
          <a:xfrm>
            <a:off x="5872459" y="2924032"/>
            <a:ext cx="1079231" cy="3897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2800"/>
              <a:buNone/>
              <a:defRPr b="1" sz="2800">
                <a:solidFill>
                  <a:schemeClr val="accent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91" name="Google Shape;91;p18"/>
          <p:cNvSpPr txBox="1"/>
          <p:nvPr>
            <p:ph idx="20" type="body"/>
          </p:nvPr>
        </p:nvSpPr>
        <p:spPr>
          <a:xfrm>
            <a:off x="1600261" y="3361542"/>
            <a:ext cx="1059217" cy="8761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Font typeface="Arial"/>
              <a:buNone/>
              <a:defRPr b="0" sz="11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92" name="Google Shape;92;p18"/>
          <p:cNvSpPr txBox="1"/>
          <p:nvPr>
            <p:ph idx="21" type="body"/>
          </p:nvPr>
        </p:nvSpPr>
        <p:spPr>
          <a:xfrm>
            <a:off x="1600262" y="2924032"/>
            <a:ext cx="1059216" cy="3897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2800"/>
              <a:buNone/>
              <a:defRPr b="1" sz="2800">
                <a:solidFill>
                  <a:schemeClr val="accent1"/>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93" name="Google Shape;93;p18"/>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showMasterSp="0">
  <p:cSld name="presentation title">
    <p:spTree>
      <p:nvGrpSpPr>
        <p:cNvPr id="95" name="Shape 95"/>
        <p:cNvGrpSpPr/>
        <p:nvPr/>
      </p:nvGrpSpPr>
      <p:grpSpPr>
        <a:xfrm>
          <a:off x="0" y="0"/>
          <a:ext cx="0" cy="0"/>
          <a:chOff x="0" y="0"/>
          <a:chExt cx="0" cy="0"/>
        </a:xfrm>
      </p:grpSpPr>
      <p:sp>
        <p:nvSpPr>
          <p:cNvPr id="96" name="Google Shape;96;p19"/>
          <p:cNvSpPr txBox="1"/>
          <p:nvPr>
            <p:ph type="title"/>
          </p:nvPr>
        </p:nvSpPr>
        <p:spPr>
          <a:xfrm>
            <a:off x="454025" y="315733"/>
            <a:ext cx="8235950" cy="12115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 type="body"/>
          </p:nvPr>
        </p:nvSpPr>
        <p:spPr>
          <a:xfrm>
            <a:off x="454025" y="1775438"/>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dk2"/>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id="98" name="Google Shape;98;p19"/>
          <p:cNvPicPr preferRelativeResize="0"/>
          <p:nvPr/>
        </p:nvPicPr>
        <p:blipFill rotWithShape="1">
          <a:blip r:embed="rId2">
            <a:alphaModFix/>
          </a:blip>
          <a:srcRect b="0" l="0" r="0" t="0"/>
          <a:stretch/>
        </p:blipFill>
        <p:spPr>
          <a:xfrm>
            <a:off x="403165" y="4631263"/>
            <a:ext cx="1510218" cy="378361"/>
          </a:xfrm>
          <a:prstGeom prst="rect">
            <a:avLst/>
          </a:prstGeom>
          <a:noFill/>
          <a:ln>
            <a:noFill/>
          </a:ln>
        </p:spPr>
      </p:pic>
      <p:pic>
        <p:nvPicPr>
          <p:cNvPr descr="A picture containing drawing&#10;&#10;Description automatically generated" id="99" name="Google Shape;99;p19"/>
          <p:cNvPicPr preferRelativeResize="0"/>
          <p:nvPr/>
        </p:nvPicPr>
        <p:blipFill rotWithShape="1">
          <a:blip r:embed="rId3">
            <a:alphaModFix/>
          </a:blip>
          <a:srcRect b="0" l="0" r="0" t="0"/>
          <a:stretch/>
        </p:blipFill>
        <p:spPr>
          <a:xfrm>
            <a:off x="1966723" y="4623643"/>
            <a:ext cx="2926080" cy="522004"/>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2" showMasterSp="0">
  <p:cSld name="presentation title 2">
    <p:spTree>
      <p:nvGrpSpPr>
        <p:cNvPr id="100" name="Shape 100"/>
        <p:cNvGrpSpPr/>
        <p:nvPr/>
      </p:nvGrpSpPr>
      <p:grpSpPr>
        <a:xfrm>
          <a:off x="0" y="0"/>
          <a:ext cx="0" cy="0"/>
          <a:chOff x="0" y="0"/>
          <a:chExt cx="0" cy="0"/>
        </a:xfrm>
      </p:grpSpPr>
      <p:sp>
        <p:nvSpPr>
          <p:cNvPr id="101" name="Google Shape;101;p20"/>
          <p:cNvSpPr txBox="1"/>
          <p:nvPr>
            <p:ph type="title"/>
          </p:nvPr>
        </p:nvSpPr>
        <p:spPr>
          <a:xfrm>
            <a:off x="454025" y="1572632"/>
            <a:ext cx="8235950" cy="121158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800"/>
              <a:buFont typeface="Arial"/>
              <a:buNone/>
              <a:defRPr b="1" i="0" sz="3800" u="none" cap="none" strike="noStrike">
                <a:solidFill>
                  <a:schemeClr val="accent2"/>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 type="body"/>
          </p:nvPr>
        </p:nvSpPr>
        <p:spPr>
          <a:xfrm>
            <a:off x="454025" y="293207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dk2"/>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id="103" name="Google Shape;103;p20"/>
          <p:cNvPicPr preferRelativeResize="0"/>
          <p:nvPr/>
        </p:nvPicPr>
        <p:blipFill rotWithShape="1">
          <a:blip r:embed="rId2">
            <a:alphaModFix/>
          </a:blip>
          <a:srcRect b="0" l="0" r="0" t="0"/>
          <a:stretch/>
        </p:blipFill>
        <p:spPr>
          <a:xfrm>
            <a:off x="403165" y="4631263"/>
            <a:ext cx="1510218" cy="378361"/>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4" name="Shape 104"/>
        <p:cNvGrpSpPr/>
        <p:nvPr/>
      </p:nvGrpSpPr>
      <p:grpSpPr>
        <a:xfrm>
          <a:off x="0" y="0"/>
          <a:ext cx="0" cy="0"/>
          <a:chOff x="0" y="0"/>
          <a:chExt cx="0" cy="0"/>
        </a:xfrm>
      </p:grpSpPr>
      <p:sp>
        <p:nvSpPr>
          <p:cNvPr id="105" name="Google Shape;105;p21"/>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1"/>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gray" showMasterSp="0">
  <p:cSld name="section title gray">
    <p:spTree>
      <p:nvGrpSpPr>
        <p:cNvPr id="107" name="Shape 107"/>
        <p:cNvGrpSpPr/>
        <p:nvPr/>
      </p:nvGrpSpPr>
      <p:grpSpPr>
        <a:xfrm>
          <a:off x="0" y="0"/>
          <a:ext cx="0" cy="0"/>
          <a:chOff x="0" y="0"/>
          <a:chExt cx="0" cy="0"/>
        </a:xfrm>
      </p:grpSpPr>
      <p:sp>
        <p:nvSpPr>
          <p:cNvPr id="108" name="Google Shape;108;p22"/>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ub gray" showMasterSp="0">
  <p:cSld name="section title, sub gray">
    <p:spTree>
      <p:nvGrpSpPr>
        <p:cNvPr id="109" name="Shape 109"/>
        <p:cNvGrpSpPr/>
        <p:nvPr/>
      </p:nvGrpSpPr>
      <p:grpSpPr>
        <a:xfrm>
          <a:off x="0" y="0"/>
          <a:ext cx="0" cy="0"/>
          <a:chOff x="0" y="0"/>
          <a:chExt cx="0" cy="0"/>
        </a:xfrm>
      </p:grpSpPr>
      <p:sp>
        <p:nvSpPr>
          <p:cNvPr id="110" name="Google Shape;110;p23"/>
          <p:cNvSpPr txBox="1"/>
          <p:nvPr>
            <p:ph idx="1" type="body"/>
          </p:nvPr>
        </p:nvSpPr>
        <p:spPr>
          <a:xfrm>
            <a:off x="454025" y="294533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dk2"/>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1" name="Google Shape;111;p23"/>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red" showMasterSp="0">
  <p:cSld name="section title red">
    <p:bg>
      <p:bgPr>
        <a:solidFill>
          <a:schemeClr val="accent1"/>
        </a:solidFill>
      </p:bgPr>
    </p:bg>
    <p:spTree>
      <p:nvGrpSpPr>
        <p:cNvPr id="112" name="Shape 112"/>
        <p:cNvGrpSpPr/>
        <p:nvPr/>
      </p:nvGrpSpPr>
      <p:grpSpPr>
        <a:xfrm>
          <a:off x="0" y="0"/>
          <a:ext cx="0" cy="0"/>
          <a:chOff x="0" y="0"/>
          <a:chExt cx="0" cy="0"/>
        </a:xfrm>
      </p:grpSpPr>
      <p:sp>
        <p:nvSpPr>
          <p:cNvPr id="113" name="Google Shape;113;p24"/>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ub red" showMasterSp="0">
  <p:cSld name="section title, sub red">
    <p:bg>
      <p:bgPr>
        <a:solidFill>
          <a:schemeClr val="accent1"/>
        </a:solidFill>
      </p:bgPr>
    </p:bg>
    <p:spTree>
      <p:nvGrpSpPr>
        <p:cNvPr id="114" name="Shape 114"/>
        <p:cNvGrpSpPr/>
        <p:nvPr/>
      </p:nvGrpSpPr>
      <p:grpSpPr>
        <a:xfrm>
          <a:off x="0" y="0"/>
          <a:ext cx="0" cy="0"/>
          <a:chOff x="0" y="0"/>
          <a:chExt cx="0" cy="0"/>
        </a:xfrm>
      </p:grpSpPr>
      <p:sp>
        <p:nvSpPr>
          <p:cNvPr id="115" name="Google Shape;115;p25"/>
          <p:cNvSpPr txBox="1"/>
          <p:nvPr>
            <p:ph idx="1" type="body"/>
          </p:nvPr>
        </p:nvSpPr>
        <p:spPr>
          <a:xfrm>
            <a:off x="454025" y="294533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6" name="Google Shape;116;p25"/>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blue" showMasterSp="0">
  <p:cSld name="section title blue">
    <p:bg>
      <p:bgPr>
        <a:solidFill>
          <a:schemeClr val="accent2"/>
        </a:solidFill>
      </p:bgPr>
    </p:bg>
    <p:spTree>
      <p:nvGrpSpPr>
        <p:cNvPr id="117" name="Shape 117"/>
        <p:cNvGrpSpPr/>
        <p:nvPr/>
      </p:nvGrpSpPr>
      <p:grpSpPr>
        <a:xfrm>
          <a:off x="0" y="0"/>
          <a:ext cx="0" cy="0"/>
          <a:chOff x="0" y="0"/>
          <a:chExt cx="0" cy="0"/>
        </a:xfrm>
      </p:grpSpPr>
      <p:sp>
        <p:nvSpPr>
          <p:cNvPr id="118" name="Google Shape;118;p26"/>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ub blue" showMasterSp="0">
  <p:cSld name="section title, sub blue">
    <p:bg>
      <p:bgPr>
        <a:solidFill>
          <a:schemeClr val="accent5"/>
        </a:solidFill>
      </p:bgPr>
    </p:bg>
    <p:spTree>
      <p:nvGrpSpPr>
        <p:cNvPr id="119" name="Shape 119"/>
        <p:cNvGrpSpPr/>
        <p:nvPr/>
      </p:nvGrpSpPr>
      <p:grpSpPr>
        <a:xfrm>
          <a:off x="0" y="0"/>
          <a:ext cx="0" cy="0"/>
          <a:chOff x="0" y="0"/>
          <a:chExt cx="0" cy="0"/>
        </a:xfrm>
      </p:grpSpPr>
      <p:sp>
        <p:nvSpPr>
          <p:cNvPr id="120" name="Google Shape;120;p27"/>
          <p:cNvSpPr txBox="1"/>
          <p:nvPr>
            <p:ph idx="1" type="body"/>
          </p:nvPr>
        </p:nvSpPr>
        <p:spPr>
          <a:xfrm>
            <a:off x="454025" y="294533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1" name="Google Shape;121;p27"/>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magenta" showMasterSp="0">
  <p:cSld name="section title magenta">
    <p:bg>
      <p:bgPr>
        <a:solidFill>
          <a:schemeClr val="accent3"/>
        </a:solid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ub magenta" showMasterSp="0">
  <p:cSld name="section title, sub magenta">
    <p:bg>
      <p:bgPr>
        <a:solidFill>
          <a:schemeClr val="accent6"/>
        </a:solidFill>
      </p:bgPr>
    </p:bg>
    <p:spTree>
      <p:nvGrpSpPr>
        <p:cNvPr id="124" name="Shape 124"/>
        <p:cNvGrpSpPr/>
        <p:nvPr/>
      </p:nvGrpSpPr>
      <p:grpSpPr>
        <a:xfrm>
          <a:off x="0" y="0"/>
          <a:ext cx="0" cy="0"/>
          <a:chOff x="0" y="0"/>
          <a:chExt cx="0" cy="0"/>
        </a:xfrm>
      </p:grpSpPr>
      <p:sp>
        <p:nvSpPr>
          <p:cNvPr id="125" name="Google Shape;125;p29"/>
          <p:cNvSpPr txBox="1"/>
          <p:nvPr>
            <p:ph idx="1" type="body"/>
          </p:nvPr>
        </p:nvSpPr>
        <p:spPr>
          <a:xfrm>
            <a:off x="454025" y="294533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6" name="Google Shape;126;p29"/>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sub magenta" showMasterSp="0">
  <p:cSld name="1_section title, sub magenta">
    <p:bg>
      <p:bgPr>
        <a:solidFill>
          <a:srgbClr val="FCB001"/>
        </a:solidFill>
      </p:bgPr>
    </p:bg>
    <p:spTree>
      <p:nvGrpSpPr>
        <p:cNvPr id="127" name="Shape 127"/>
        <p:cNvGrpSpPr/>
        <p:nvPr/>
      </p:nvGrpSpPr>
      <p:grpSpPr>
        <a:xfrm>
          <a:off x="0" y="0"/>
          <a:ext cx="0" cy="0"/>
          <a:chOff x="0" y="0"/>
          <a:chExt cx="0" cy="0"/>
        </a:xfrm>
      </p:grpSpPr>
      <p:sp>
        <p:nvSpPr>
          <p:cNvPr id="128" name="Google Shape;128;p30"/>
          <p:cNvSpPr txBox="1"/>
          <p:nvPr>
            <p:ph idx="1" type="body"/>
          </p:nvPr>
        </p:nvSpPr>
        <p:spPr>
          <a:xfrm>
            <a:off x="454025" y="2945333"/>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9" name="Google Shape;129;p30"/>
          <p:cNvSpPr txBox="1"/>
          <p:nvPr>
            <p:ph type="title"/>
          </p:nvPr>
        </p:nvSpPr>
        <p:spPr>
          <a:xfrm>
            <a:off x="454025" y="1149725"/>
            <a:ext cx="8235950" cy="1547483"/>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aphic">
  <p:cSld name="title, graphic">
    <p:spTree>
      <p:nvGrpSpPr>
        <p:cNvPr id="130" name="Shape 130"/>
        <p:cNvGrpSpPr/>
        <p:nvPr/>
      </p:nvGrpSpPr>
      <p:grpSpPr>
        <a:xfrm>
          <a:off x="0" y="0"/>
          <a:ext cx="0" cy="0"/>
          <a:chOff x="0" y="0"/>
          <a:chExt cx="0" cy="0"/>
        </a:xfrm>
      </p:grpSpPr>
      <p:sp>
        <p:nvSpPr>
          <p:cNvPr id="131" name="Google Shape;131;p31"/>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31"/>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31"/>
          <p:cNvSpPr txBox="1"/>
          <p:nvPr>
            <p:ph idx="1" type="body"/>
          </p:nvPr>
        </p:nvSpPr>
        <p:spPr>
          <a:xfrm>
            <a:off x="457200" y="1284885"/>
            <a:ext cx="822960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graphic">
  <p:cSld name="title, sub, graphic">
    <p:spTree>
      <p:nvGrpSpPr>
        <p:cNvPr id="134" name="Shape 134"/>
        <p:cNvGrpSpPr/>
        <p:nvPr/>
      </p:nvGrpSpPr>
      <p:grpSpPr>
        <a:xfrm>
          <a:off x="0" y="0"/>
          <a:ext cx="0" cy="0"/>
          <a:chOff x="0" y="0"/>
          <a:chExt cx="0" cy="0"/>
        </a:xfrm>
      </p:grpSpPr>
      <p:sp>
        <p:nvSpPr>
          <p:cNvPr id="135" name="Google Shape;135;p32"/>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36" name="Google Shape;136;p32"/>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32"/>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2"/>
          <p:cNvSpPr txBox="1"/>
          <p:nvPr>
            <p:ph idx="2" type="body"/>
          </p:nvPr>
        </p:nvSpPr>
        <p:spPr>
          <a:xfrm>
            <a:off x="457200" y="1284885"/>
            <a:ext cx="822960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multi image">
  <p:cSld name="title, sub, multi image">
    <p:spTree>
      <p:nvGrpSpPr>
        <p:cNvPr id="139" name="Shape 139"/>
        <p:cNvGrpSpPr/>
        <p:nvPr/>
      </p:nvGrpSpPr>
      <p:grpSpPr>
        <a:xfrm>
          <a:off x="0" y="0"/>
          <a:ext cx="0" cy="0"/>
          <a:chOff x="0" y="0"/>
          <a:chExt cx="0" cy="0"/>
        </a:xfrm>
      </p:grpSpPr>
      <p:sp>
        <p:nvSpPr>
          <p:cNvPr id="140" name="Google Shape;140;p33"/>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41" name="Google Shape;141;p33"/>
          <p:cNvSpPr/>
          <p:nvPr>
            <p:ph idx="2" type="pic"/>
          </p:nvPr>
        </p:nvSpPr>
        <p:spPr>
          <a:xfrm>
            <a:off x="457200" y="1461159"/>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2" name="Google Shape;142;p33"/>
          <p:cNvSpPr/>
          <p:nvPr>
            <p:ph idx="3" type="pic"/>
          </p:nvPr>
        </p:nvSpPr>
        <p:spPr>
          <a:xfrm>
            <a:off x="2543428" y="1459245"/>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3" name="Google Shape;143;p33"/>
          <p:cNvSpPr/>
          <p:nvPr>
            <p:ph idx="4" type="pic"/>
          </p:nvPr>
        </p:nvSpPr>
        <p:spPr>
          <a:xfrm>
            <a:off x="4629655" y="1464030"/>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4" name="Google Shape;144;p33"/>
          <p:cNvSpPr/>
          <p:nvPr>
            <p:ph idx="5" type="pic"/>
          </p:nvPr>
        </p:nvSpPr>
        <p:spPr>
          <a:xfrm>
            <a:off x="6715883" y="1471084"/>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5" name="Google Shape;145;p33"/>
          <p:cNvSpPr/>
          <p:nvPr>
            <p:ph idx="6" type="pic"/>
          </p:nvPr>
        </p:nvSpPr>
        <p:spPr>
          <a:xfrm>
            <a:off x="457200" y="2918899"/>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6" name="Google Shape;146;p33"/>
          <p:cNvSpPr/>
          <p:nvPr>
            <p:ph idx="7" type="pic"/>
          </p:nvPr>
        </p:nvSpPr>
        <p:spPr>
          <a:xfrm>
            <a:off x="2543428" y="2916985"/>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7" name="Google Shape;147;p33"/>
          <p:cNvSpPr/>
          <p:nvPr>
            <p:ph idx="8" type="pic"/>
          </p:nvPr>
        </p:nvSpPr>
        <p:spPr>
          <a:xfrm>
            <a:off x="4629655" y="2921770"/>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8" name="Google Shape;148;p33"/>
          <p:cNvSpPr/>
          <p:nvPr>
            <p:ph idx="9" type="pic"/>
          </p:nvPr>
        </p:nvSpPr>
        <p:spPr>
          <a:xfrm>
            <a:off x="6715883" y="2928824"/>
            <a:ext cx="1960701" cy="1319221"/>
          </a:xfrm>
          <a:prstGeom prst="rect">
            <a:avLst/>
          </a:prstGeom>
          <a:noFill/>
          <a:ln>
            <a:noFill/>
          </a:ln>
        </p:spPr>
        <p:txBody>
          <a:bodyPr anchorCtr="0" anchor="t" bIns="0" lIns="0" spcFirstLastPara="1" rIns="0" wrap="square" tIns="0">
            <a:noAutofit/>
          </a:bodyPr>
          <a:lstStyle>
            <a:lvl1pPr lvl="0" marR="0" rtl="0" algn="l">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49" name="Google Shape;149;p33"/>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33"/>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cSld name="title, bullets">
    <p:spTree>
      <p:nvGrpSpPr>
        <p:cNvPr id="151" name="Shape 151"/>
        <p:cNvGrpSpPr/>
        <p:nvPr/>
      </p:nvGrpSpPr>
      <p:grpSpPr>
        <a:xfrm>
          <a:off x="0" y="0"/>
          <a:ext cx="0" cy="0"/>
          <a:chOff x="0" y="0"/>
          <a:chExt cx="0" cy="0"/>
        </a:xfrm>
      </p:grpSpPr>
      <p:sp>
        <p:nvSpPr>
          <p:cNvPr id="152" name="Google Shape;152;p34"/>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34"/>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4"/>
          <p:cNvSpPr txBox="1"/>
          <p:nvPr>
            <p:ph idx="1" type="body"/>
          </p:nvPr>
        </p:nvSpPr>
        <p:spPr>
          <a:xfrm>
            <a:off x="457200" y="1284885"/>
            <a:ext cx="822960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bullets">
  <p:cSld name="title, sub, bullets">
    <p:spTree>
      <p:nvGrpSpPr>
        <p:cNvPr id="155" name="Shape 155"/>
        <p:cNvGrpSpPr/>
        <p:nvPr/>
      </p:nvGrpSpPr>
      <p:grpSpPr>
        <a:xfrm>
          <a:off x="0" y="0"/>
          <a:ext cx="0" cy="0"/>
          <a:chOff x="0" y="0"/>
          <a:chExt cx="0" cy="0"/>
        </a:xfrm>
      </p:grpSpPr>
      <p:sp>
        <p:nvSpPr>
          <p:cNvPr id="156" name="Google Shape;156;p35"/>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57" name="Google Shape;157;p35"/>
          <p:cNvSpPr txBox="1"/>
          <p:nvPr>
            <p:ph idx="2"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58" name="Google Shape;158;p35"/>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35"/>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35"/>
          <p:cNvSpPr txBox="1"/>
          <p:nvPr>
            <p:ph idx="3" type="body"/>
          </p:nvPr>
        </p:nvSpPr>
        <p:spPr>
          <a:xfrm>
            <a:off x="457200" y="1284885"/>
            <a:ext cx="822960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header, bullets">
  <p:cSld name="title, sub, header, bullets">
    <p:spTree>
      <p:nvGrpSpPr>
        <p:cNvPr id="161" name="Shape 161"/>
        <p:cNvGrpSpPr/>
        <p:nvPr/>
      </p:nvGrpSpPr>
      <p:grpSpPr>
        <a:xfrm>
          <a:off x="0" y="0"/>
          <a:ext cx="0" cy="0"/>
          <a:chOff x="0" y="0"/>
          <a:chExt cx="0" cy="0"/>
        </a:xfrm>
      </p:grpSpPr>
      <p:sp>
        <p:nvSpPr>
          <p:cNvPr id="162" name="Google Shape;162;p36"/>
          <p:cNvSpPr txBox="1"/>
          <p:nvPr>
            <p:ph idx="1" type="body"/>
          </p:nvPr>
        </p:nvSpPr>
        <p:spPr>
          <a:xfrm>
            <a:off x="457200" y="1284883"/>
            <a:ext cx="8229600" cy="292821"/>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0"/>
              </a:spcBef>
              <a:spcAft>
                <a:spcPts val="0"/>
              </a:spcAft>
              <a:buClr>
                <a:schemeClr val="dk1"/>
              </a:buClr>
              <a:buSzPts val="1900"/>
              <a:buFont typeface="Arial"/>
              <a:buNone/>
              <a:defRPr b="1" sz="1900">
                <a:solidFill>
                  <a:schemeClr val="dk1"/>
                </a:solidFill>
                <a:latin typeface="Arial"/>
                <a:ea typeface="Arial"/>
                <a:cs typeface="Arial"/>
                <a:sym typeface="Arial"/>
              </a:defRPr>
            </a:lvl1pPr>
            <a:lvl2pPr indent="-323850" lvl="1" marL="914400" algn="l">
              <a:lnSpc>
                <a:spcPct val="110000"/>
              </a:lnSpc>
              <a:spcBef>
                <a:spcPts val="0"/>
              </a:spcBef>
              <a:spcAft>
                <a:spcPts val="0"/>
              </a:spcAft>
              <a:buClr>
                <a:schemeClr val="dk1"/>
              </a:buClr>
              <a:buSzPts val="1500"/>
              <a:buFont typeface="Arial"/>
              <a:buChar char="–"/>
              <a:defRPr sz="1500">
                <a:solidFill>
                  <a:schemeClr val="dk1"/>
                </a:solidFill>
                <a:latin typeface="Arial"/>
                <a:ea typeface="Arial"/>
                <a:cs typeface="Arial"/>
                <a:sym typeface="Arial"/>
              </a:defRPr>
            </a:lvl2pPr>
            <a:lvl3pPr indent="-317500" lvl="2" marL="13716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indent="-317500" lvl="3" marL="18288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indent="-317500" lvl="4" marL="22860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3" name="Google Shape;163;p36"/>
          <p:cNvSpPr txBox="1"/>
          <p:nvPr>
            <p:ph idx="2" type="body"/>
          </p:nvPr>
        </p:nvSpPr>
        <p:spPr>
          <a:xfrm>
            <a:off x="457200" y="651511"/>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4" name="Google Shape;164;p36"/>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5" name="Google Shape;165;p36"/>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36"/>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6"/>
          <p:cNvSpPr txBox="1"/>
          <p:nvPr>
            <p:ph idx="4" type="body"/>
          </p:nvPr>
        </p:nvSpPr>
        <p:spPr>
          <a:xfrm>
            <a:off x="457200" y="1699592"/>
            <a:ext cx="8229600" cy="273997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chart info">
  <p:cSld name="title, sub, chart info">
    <p:spTree>
      <p:nvGrpSpPr>
        <p:cNvPr id="168" name="Shape 168"/>
        <p:cNvGrpSpPr/>
        <p:nvPr/>
      </p:nvGrpSpPr>
      <p:grpSpPr>
        <a:xfrm>
          <a:off x="0" y="0"/>
          <a:ext cx="0" cy="0"/>
          <a:chOff x="0" y="0"/>
          <a:chExt cx="0" cy="0"/>
        </a:xfrm>
      </p:grpSpPr>
      <p:sp>
        <p:nvSpPr>
          <p:cNvPr id="169" name="Google Shape;169;p37"/>
          <p:cNvSpPr txBox="1"/>
          <p:nvPr>
            <p:ph idx="1" type="body"/>
          </p:nvPr>
        </p:nvSpPr>
        <p:spPr>
          <a:xfrm>
            <a:off x="457200" y="1284883"/>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500"/>
              <a:buFont typeface="Arial"/>
              <a:buNone/>
              <a:defRPr sz="1500">
                <a:solidFill>
                  <a:schemeClr val="dk2"/>
                </a:solidFill>
                <a:latin typeface="Arial"/>
                <a:ea typeface="Arial"/>
                <a:cs typeface="Arial"/>
                <a:sym typeface="Arial"/>
              </a:defRPr>
            </a:lvl1pPr>
            <a:lvl2pPr indent="-323850" lvl="1" marL="914400" algn="l">
              <a:lnSpc>
                <a:spcPct val="110000"/>
              </a:lnSpc>
              <a:spcBef>
                <a:spcPts val="0"/>
              </a:spcBef>
              <a:spcAft>
                <a:spcPts val="0"/>
              </a:spcAft>
              <a:buClr>
                <a:schemeClr val="dk1"/>
              </a:buClr>
              <a:buSzPts val="1500"/>
              <a:buFont typeface="Arial"/>
              <a:buChar char="–"/>
              <a:defRPr sz="1500">
                <a:solidFill>
                  <a:schemeClr val="dk1"/>
                </a:solidFill>
                <a:latin typeface="Arial"/>
                <a:ea typeface="Arial"/>
                <a:cs typeface="Arial"/>
                <a:sym typeface="Arial"/>
              </a:defRPr>
            </a:lvl2pPr>
            <a:lvl3pPr indent="-317500" lvl="2" marL="13716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3pPr>
            <a:lvl4pPr indent="-317500" lvl="3" marL="18288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4pPr>
            <a:lvl5pPr indent="-317500" lvl="4" marL="2286000" algn="l">
              <a:lnSpc>
                <a:spcPct val="110000"/>
              </a:lnSpc>
              <a:spcBef>
                <a:spcPts val="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0" name="Google Shape;170;p37"/>
          <p:cNvSpPr txBox="1"/>
          <p:nvPr>
            <p:ph idx="2"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1" name="Google Shape;171;p37"/>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2" name="Google Shape;172;p37"/>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37"/>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title, bullets">
  <p:cSld name="line title, bullets">
    <p:spTree>
      <p:nvGrpSpPr>
        <p:cNvPr id="174" name="Shape 174"/>
        <p:cNvGrpSpPr/>
        <p:nvPr/>
      </p:nvGrpSpPr>
      <p:grpSpPr>
        <a:xfrm>
          <a:off x="0" y="0"/>
          <a:ext cx="0" cy="0"/>
          <a:chOff x="0" y="0"/>
          <a:chExt cx="0" cy="0"/>
        </a:xfrm>
      </p:grpSpPr>
      <p:sp>
        <p:nvSpPr>
          <p:cNvPr id="175" name="Google Shape;175;p38"/>
          <p:cNvSpPr txBox="1"/>
          <p:nvPr>
            <p:ph idx="1"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6" name="Google Shape;176;p38"/>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38"/>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8"/>
          <p:cNvSpPr txBox="1"/>
          <p:nvPr>
            <p:ph idx="2" type="body"/>
          </p:nvPr>
        </p:nvSpPr>
        <p:spPr>
          <a:xfrm>
            <a:off x="457200" y="1284885"/>
            <a:ext cx="822960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LEFT HALF bullets">
  <p:cSld name="title, sub, LEFT HALF bullets">
    <p:spTree>
      <p:nvGrpSpPr>
        <p:cNvPr id="179" name="Shape 179"/>
        <p:cNvGrpSpPr/>
        <p:nvPr/>
      </p:nvGrpSpPr>
      <p:grpSpPr>
        <a:xfrm>
          <a:off x="0" y="0"/>
          <a:ext cx="0" cy="0"/>
          <a:chOff x="0" y="0"/>
          <a:chExt cx="0" cy="0"/>
        </a:xfrm>
      </p:grpSpPr>
      <p:sp>
        <p:nvSpPr>
          <p:cNvPr id="180" name="Google Shape;180;p39"/>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1" name="Google Shape;181;p39"/>
          <p:cNvSpPr txBox="1"/>
          <p:nvPr>
            <p:ph idx="2"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2" name="Google Shape;182;p39"/>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9"/>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39"/>
          <p:cNvSpPr txBox="1"/>
          <p:nvPr>
            <p:ph idx="3" type="body"/>
          </p:nvPr>
        </p:nvSpPr>
        <p:spPr>
          <a:xfrm>
            <a:off x="457200" y="1284885"/>
            <a:ext cx="404622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5" name="Google Shape;185;p39"/>
          <p:cNvSpPr txBox="1"/>
          <p:nvPr>
            <p:ph idx="4" type="body"/>
          </p:nvPr>
        </p:nvSpPr>
        <p:spPr>
          <a:xfrm>
            <a:off x="4640580" y="1284885"/>
            <a:ext cx="4046220"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RIGHT 2/3">
  <p:cSld name="title, sub, RIGHT 2/3">
    <p:spTree>
      <p:nvGrpSpPr>
        <p:cNvPr id="186" name="Shape 186"/>
        <p:cNvGrpSpPr/>
        <p:nvPr/>
      </p:nvGrpSpPr>
      <p:grpSpPr>
        <a:xfrm>
          <a:off x="0" y="0"/>
          <a:ext cx="0" cy="0"/>
          <a:chOff x="0" y="0"/>
          <a:chExt cx="0" cy="0"/>
        </a:xfrm>
      </p:grpSpPr>
      <p:sp>
        <p:nvSpPr>
          <p:cNvPr id="187" name="Google Shape;187;p40"/>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8" name="Google Shape;188;p40"/>
          <p:cNvSpPr txBox="1"/>
          <p:nvPr>
            <p:ph idx="2"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9" name="Google Shape;189;p40"/>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40"/>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40"/>
          <p:cNvSpPr txBox="1"/>
          <p:nvPr>
            <p:ph idx="3" type="body"/>
          </p:nvPr>
        </p:nvSpPr>
        <p:spPr>
          <a:xfrm>
            <a:off x="457199"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2" name="Google Shape;192;p40"/>
          <p:cNvSpPr txBox="1"/>
          <p:nvPr>
            <p:ph idx="4" type="body"/>
          </p:nvPr>
        </p:nvSpPr>
        <p:spPr>
          <a:xfrm>
            <a:off x="3254188" y="1284885"/>
            <a:ext cx="5432612"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 RIGHT 2/3">
  <p:cSld name="1_title, sub, RIGHT 2/3">
    <p:spTree>
      <p:nvGrpSpPr>
        <p:cNvPr id="193" name="Shape 193"/>
        <p:cNvGrpSpPr/>
        <p:nvPr/>
      </p:nvGrpSpPr>
      <p:grpSpPr>
        <a:xfrm>
          <a:off x="0" y="0"/>
          <a:ext cx="0" cy="0"/>
          <a:chOff x="0" y="0"/>
          <a:chExt cx="0" cy="0"/>
        </a:xfrm>
      </p:grpSpPr>
      <p:sp>
        <p:nvSpPr>
          <p:cNvPr id="194" name="Google Shape;194;p41"/>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5" name="Google Shape;195;p41"/>
          <p:cNvSpPr txBox="1"/>
          <p:nvPr>
            <p:ph idx="2"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6" name="Google Shape;196;p41"/>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7" name="Google Shape;197;p41"/>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41"/>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41"/>
          <p:cNvSpPr txBox="1"/>
          <p:nvPr>
            <p:ph idx="4" type="body"/>
          </p:nvPr>
        </p:nvSpPr>
        <p:spPr>
          <a:xfrm>
            <a:off x="457199"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0" name="Google Shape;200;p41"/>
          <p:cNvSpPr txBox="1"/>
          <p:nvPr>
            <p:ph idx="5" type="body"/>
          </p:nvPr>
        </p:nvSpPr>
        <p:spPr>
          <a:xfrm>
            <a:off x="3254188" y="1284885"/>
            <a:ext cx="5432612"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LEFT 2/3">
  <p:cSld name="title, sub, LEFT 2/3">
    <p:spTree>
      <p:nvGrpSpPr>
        <p:cNvPr id="201" name="Shape 201"/>
        <p:cNvGrpSpPr/>
        <p:nvPr/>
      </p:nvGrpSpPr>
      <p:grpSpPr>
        <a:xfrm>
          <a:off x="0" y="0"/>
          <a:ext cx="0" cy="0"/>
          <a:chOff x="0" y="0"/>
          <a:chExt cx="0" cy="0"/>
        </a:xfrm>
      </p:grpSpPr>
      <p:sp>
        <p:nvSpPr>
          <p:cNvPr id="202" name="Google Shape;202;p42"/>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3" name="Google Shape;203;p42"/>
          <p:cNvSpPr txBox="1"/>
          <p:nvPr>
            <p:ph idx="2"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4" name="Google Shape;204;p42"/>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5" name="Google Shape;205;p42"/>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42"/>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2"/>
          <p:cNvSpPr txBox="1"/>
          <p:nvPr>
            <p:ph idx="4" type="body"/>
          </p:nvPr>
        </p:nvSpPr>
        <p:spPr>
          <a:xfrm>
            <a:off x="6060186"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8" name="Google Shape;208;p42"/>
          <p:cNvSpPr txBox="1"/>
          <p:nvPr>
            <p:ph idx="5" type="body"/>
          </p:nvPr>
        </p:nvSpPr>
        <p:spPr>
          <a:xfrm>
            <a:off x="457200" y="1284885"/>
            <a:ext cx="5432612"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columns 1x3">
  <p:cSld name="title, sub, columns 1x3">
    <p:spTree>
      <p:nvGrpSpPr>
        <p:cNvPr id="209" name="Shape 209"/>
        <p:cNvGrpSpPr/>
        <p:nvPr/>
      </p:nvGrpSpPr>
      <p:grpSpPr>
        <a:xfrm>
          <a:off x="0" y="0"/>
          <a:ext cx="0" cy="0"/>
          <a:chOff x="0" y="0"/>
          <a:chExt cx="0" cy="0"/>
        </a:xfrm>
      </p:grpSpPr>
      <p:sp>
        <p:nvSpPr>
          <p:cNvPr id="210" name="Google Shape;210;p43"/>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1" name="Google Shape;211;p43"/>
          <p:cNvSpPr txBox="1"/>
          <p:nvPr>
            <p:ph idx="2"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2" name="Google Shape;212;p43"/>
          <p:cNvSpPr txBox="1"/>
          <p:nvPr>
            <p:ph idx="3"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3" name="Google Shape;213;p43"/>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43"/>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43"/>
          <p:cNvSpPr txBox="1"/>
          <p:nvPr>
            <p:ph idx="4" type="body"/>
          </p:nvPr>
        </p:nvSpPr>
        <p:spPr>
          <a:xfrm>
            <a:off x="457199"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6" name="Google Shape;216;p43"/>
          <p:cNvSpPr txBox="1"/>
          <p:nvPr>
            <p:ph idx="5" type="body"/>
          </p:nvPr>
        </p:nvSpPr>
        <p:spPr>
          <a:xfrm>
            <a:off x="3258693"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7" name="Google Shape;217;p43"/>
          <p:cNvSpPr txBox="1"/>
          <p:nvPr>
            <p:ph idx="6" type="body"/>
          </p:nvPr>
        </p:nvSpPr>
        <p:spPr>
          <a:xfrm>
            <a:off x="6060186" y="1284885"/>
            <a:ext cx="2626614" cy="31546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 columns 1x3">
  <p:cSld name="1_title, sub, columns 1x3">
    <p:spTree>
      <p:nvGrpSpPr>
        <p:cNvPr id="218" name="Shape 218"/>
        <p:cNvGrpSpPr/>
        <p:nvPr/>
      </p:nvGrpSpPr>
      <p:grpSpPr>
        <a:xfrm>
          <a:off x="0" y="0"/>
          <a:ext cx="0" cy="0"/>
          <a:chOff x="0" y="0"/>
          <a:chExt cx="0" cy="0"/>
        </a:xfrm>
      </p:grpSpPr>
      <p:sp>
        <p:nvSpPr>
          <p:cNvPr id="219" name="Google Shape;219;p44"/>
          <p:cNvSpPr/>
          <p:nvPr/>
        </p:nvSpPr>
        <p:spPr>
          <a:xfrm>
            <a:off x="433244" y="812260"/>
            <a:ext cx="2623721" cy="362401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220" name="Google Shape;220;p44"/>
          <p:cNvSpPr/>
          <p:nvPr/>
        </p:nvSpPr>
        <p:spPr>
          <a:xfrm>
            <a:off x="3262175" y="812260"/>
            <a:ext cx="2623721" cy="362401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221" name="Google Shape;221;p44"/>
          <p:cNvSpPr/>
          <p:nvPr/>
        </p:nvSpPr>
        <p:spPr>
          <a:xfrm>
            <a:off x="6076807" y="812260"/>
            <a:ext cx="2623721" cy="362401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222" name="Google Shape;222;p44"/>
          <p:cNvSpPr txBox="1"/>
          <p:nvPr>
            <p:ph idx="1" type="body"/>
          </p:nvPr>
        </p:nvSpPr>
        <p:spPr>
          <a:xfrm>
            <a:off x="6231567" y="957263"/>
            <a:ext cx="2306638" cy="381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800"/>
              <a:buNone/>
              <a:defRPr b="1" sz="18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3" name="Google Shape;223;p44"/>
          <p:cNvSpPr txBox="1"/>
          <p:nvPr>
            <p:ph idx="2" type="body"/>
          </p:nvPr>
        </p:nvSpPr>
        <p:spPr>
          <a:xfrm>
            <a:off x="3433839" y="957263"/>
            <a:ext cx="2306638" cy="381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800"/>
              <a:buNone/>
              <a:defRPr b="1" sz="18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4" name="Google Shape;224;p44"/>
          <p:cNvSpPr txBox="1"/>
          <p:nvPr>
            <p:ph idx="3" type="body"/>
          </p:nvPr>
        </p:nvSpPr>
        <p:spPr>
          <a:xfrm>
            <a:off x="591785" y="957263"/>
            <a:ext cx="2306638" cy="381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800"/>
              <a:buNone/>
              <a:defRPr b="1" sz="1800">
                <a:solidFill>
                  <a:schemeClr val="dk2"/>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5" name="Google Shape;225;p44"/>
          <p:cNvSpPr txBox="1"/>
          <p:nvPr>
            <p:ph idx="4" type="body"/>
          </p:nvPr>
        </p:nvSpPr>
        <p:spPr>
          <a:xfrm>
            <a:off x="591785" y="1494570"/>
            <a:ext cx="2306638" cy="2195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400"/>
              <a:buNone/>
              <a:defRPr sz="1400">
                <a:solidFill>
                  <a:schemeClr val="dk2"/>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6" name="Google Shape;226;p44"/>
          <p:cNvSpPr txBox="1"/>
          <p:nvPr>
            <p:ph idx="5" type="body"/>
          </p:nvPr>
        </p:nvSpPr>
        <p:spPr>
          <a:xfrm>
            <a:off x="3433839" y="1494570"/>
            <a:ext cx="2306638" cy="2195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400"/>
              <a:buNone/>
              <a:defRPr sz="1400">
                <a:solidFill>
                  <a:schemeClr val="dk2"/>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7" name="Google Shape;227;p44"/>
          <p:cNvSpPr txBox="1"/>
          <p:nvPr>
            <p:ph idx="6" type="body"/>
          </p:nvPr>
        </p:nvSpPr>
        <p:spPr>
          <a:xfrm>
            <a:off x="6231567" y="1494570"/>
            <a:ext cx="2306638" cy="2195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400"/>
              <a:buNone/>
              <a:defRPr sz="1400">
                <a:solidFill>
                  <a:schemeClr val="dk2"/>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8" name="Google Shape;228;p44"/>
          <p:cNvSpPr txBox="1"/>
          <p:nvPr>
            <p:ph idx="7"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9" name="Google Shape;229;p44"/>
          <p:cNvSpPr txBox="1"/>
          <p:nvPr>
            <p:ph idx="8"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0" name="Google Shape;230;p44"/>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1" name="Google Shape;231;p44"/>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columns 1x3 wht">
  <p:cSld name="title, sub, columns 1x3 wht">
    <p:spTree>
      <p:nvGrpSpPr>
        <p:cNvPr id="232" name="Shape 232"/>
        <p:cNvGrpSpPr/>
        <p:nvPr/>
      </p:nvGrpSpPr>
      <p:grpSpPr>
        <a:xfrm>
          <a:off x="0" y="0"/>
          <a:ext cx="0" cy="0"/>
          <a:chOff x="0" y="0"/>
          <a:chExt cx="0" cy="0"/>
        </a:xfrm>
      </p:grpSpPr>
      <p:sp>
        <p:nvSpPr>
          <p:cNvPr id="233" name="Google Shape;233;p45"/>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4" name="Google Shape;234;p45"/>
          <p:cNvSpPr txBox="1"/>
          <p:nvPr>
            <p:ph idx="2" type="body"/>
          </p:nvPr>
        </p:nvSpPr>
        <p:spPr>
          <a:xfrm>
            <a:off x="457200" y="2912270"/>
            <a:ext cx="2628900" cy="1478756"/>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400"/>
              </a:spcBef>
              <a:spcAft>
                <a:spcPts val="0"/>
              </a:spcAft>
              <a:buSzPts val="1500"/>
              <a:buChar char="•"/>
              <a:defRPr sz="1500">
                <a:solidFill>
                  <a:schemeClr val="dk2"/>
                </a:solidFill>
              </a:defRPr>
            </a:lvl1pPr>
            <a:lvl2pPr indent="-317500" lvl="1" marL="914400" algn="l">
              <a:lnSpc>
                <a:spcPct val="100000"/>
              </a:lnSpc>
              <a:spcBef>
                <a:spcPts val="0"/>
              </a:spcBef>
              <a:spcAft>
                <a:spcPts val="0"/>
              </a:spcAft>
              <a:buSzPts val="1400"/>
              <a:buChar char="–"/>
              <a:defRPr sz="1400">
                <a:solidFill>
                  <a:schemeClr val="dk2"/>
                </a:solidFill>
              </a:defRPr>
            </a:lvl2pPr>
            <a:lvl3pPr indent="-228600" lvl="2" marL="1371600" algn="l">
              <a:lnSpc>
                <a:spcPct val="100000"/>
              </a:lnSpc>
              <a:spcBef>
                <a:spcPts val="0"/>
              </a:spcBef>
              <a:spcAft>
                <a:spcPts val="0"/>
              </a:spcAft>
              <a:buSzPts val="1400"/>
              <a:buNone/>
              <a:defRPr>
                <a:solidFill>
                  <a:schemeClr val="dk2"/>
                </a:solidFill>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5" name="Google Shape;235;p45"/>
          <p:cNvSpPr txBox="1"/>
          <p:nvPr>
            <p:ph idx="3" type="body"/>
          </p:nvPr>
        </p:nvSpPr>
        <p:spPr>
          <a:xfrm>
            <a:off x="3265302" y="2912270"/>
            <a:ext cx="2635250" cy="1478756"/>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400"/>
              </a:spcBef>
              <a:spcAft>
                <a:spcPts val="0"/>
              </a:spcAft>
              <a:buSzPts val="1500"/>
              <a:buChar char="•"/>
              <a:defRPr sz="1500">
                <a:solidFill>
                  <a:schemeClr val="dk2"/>
                </a:solidFill>
              </a:defRPr>
            </a:lvl1pPr>
            <a:lvl2pPr indent="-317500" lvl="1" marL="914400" algn="l">
              <a:lnSpc>
                <a:spcPct val="100000"/>
              </a:lnSpc>
              <a:spcBef>
                <a:spcPts val="0"/>
              </a:spcBef>
              <a:spcAft>
                <a:spcPts val="0"/>
              </a:spcAft>
              <a:buSzPts val="1400"/>
              <a:buChar char="–"/>
              <a:defRPr sz="1400">
                <a:solidFill>
                  <a:schemeClr val="dk2"/>
                </a:solidFill>
              </a:defRPr>
            </a:lvl2pPr>
            <a:lvl3pPr indent="-228600" lvl="2" marL="1371600" algn="l">
              <a:lnSpc>
                <a:spcPct val="100000"/>
              </a:lnSpc>
              <a:spcBef>
                <a:spcPts val="0"/>
              </a:spcBef>
              <a:spcAft>
                <a:spcPts val="0"/>
              </a:spcAft>
              <a:buSzPts val="1400"/>
              <a:buNone/>
              <a:defRPr>
                <a:solidFill>
                  <a:schemeClr val="dk2"/>
                </a:solidFill>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6" name="Google Shape;236;p45"/>
          <p:cNvSpPr txBox="1"/>
          <p:nvPr>
            <p:ph idx="4" type="body"/>
          </p:nvPr>
        </p:nvSpPr>
        <p:spPr>
          <a:xfrm>
            <a:off x="6057901" y="2912270"/>
            <a:ext cx="2628899" cy="1478756"/>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400"/>
              </a:spcBef>
              <a:spcAft>
                <a:spcPts val="0"/>
              </a:spcAft>
              <a:buSzPts val="1500"/>
              <a:buChar char="•"/>
              <a:defRPr sz="1500">
                <a:solidFill>
                  <a:schemeClr val="dk2"/>
                </a:solidFill>
              </a:defRPr>
            </a:lvl1pPr>
            <a:lvl2pPr indent="-317500" lvl="1" marL="914400" algn="l">
              <a:lnSpc>
                <a:spcPct val="100000"/>
              </a:lnSpc>
              <a:spcBef>
                <a:spcPts val="0"/>
              </a:spcBef>
              <a:spcAft>
                <a:spcPts val="0"/>
              </a:spcAft>
              <a:buSzPts val="1400"/>
              <a:buChar char="–"/>
              <a:defRPr sz="1400">
                <a:solidFill>
                  <a:schemeClr val="dk2"/>
                </a:solidFill>
              </a:defRPr>
            </a:lvl2pPr>
            <a:lvl3pPr indent="-228600" lvl="2" marL="1371600" algn="l">
              <a:lnSpc>
                <a:spcPct val="100000"/>
              </a:lnSpc>
              <a:spcBef>
                <a:spcPts val="0"/>
              </a:spcBef>
              <a:spcAft>
                <a:spcPts val="0"/>
              </a:spcAft>
              <a:buSzPts val="1400"/>
              <a:buNone/>
              <a:defRPr>
                <a:solidFill>
                  <a:schemeClr val="dk2"/>
                </a:solidFill>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7" name="Google Shape;237;p45"/>
          <p:cNvSpPr txBox="1"/>
          <p:nvPr>
            <p:ph idx="5"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8" name="Google Shape;238;p45"/>
          <p:cNvSpPr txBox="1"/>
          <p:nvPr>
            <p:ph idx="6"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9" name="Google Shape;239;p45"/>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0" name="Google Shape;240;p45"/>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45"/>
          <p:cNvSpPr txBox="1"/>
          <p:nvPr>
            <p:ph idx="7" type="body"/>
          </p:nvPr>
        </p:nvSpPr>
        <p:spPr>
          <a:xfrm>
            <a:off x="457199" y="1284885"/>
            <a:ext cx="2626614" cy="152247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2" name="Google Shape;242;p45"/>
          <p:cNvSpPr txBox="1"/>
          <p:nvPr>
            <p:ph idx="8" type="body"/>
          </p:nvPr>
        </p:nvSpPr>
        <p:spPr>
          <a:xfrm>
            <a:off x="3258693" y="1284885"/>
            <a:ext cx="2626614" cy="152247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3" name="Google Shape;243;p45"/>
          <p:cNvSpPr txBox="1"/>
          <p:nvPr>
            <p:ph idx="9" type="body"/>
          </p:nvPr>
        </p:nvSpPr>
        <p:spPr>
          <a:xfrm>
            <a:off x="6060186" y="1284885"/>
            <a:ext cx="2626614" cy="1522476"/>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 columns 1x3 wht">
  <p:cSld name="1_title, sub, columns 1x3 wht">
    <p:spTree>
      <p:nvGrpSpPr>
        <p:cNvPr id="244" name="Shape 244"/>
        <p:cNvGrpSpPr/>
        <p:nvPr/>
      </p:nvGrpSpPr>
      <p:grpSpPr>
        <a:xfrm>
          <a:off x="0" y="0"/>
          <a:ext cx="0" cy="0"/>
          <a:chOff x="0" y="0"/>
          <a:chExt cx="0" cy="0"/>
        </a:xfrm>
      </p:grpSpPr>
      <p:sp>
        <p:nvSpPr>
          <p:cNvPr id="245" name="Google Shape;245;p46"/>
          <p:cNvSpPr txBox="1"/>
          <p:nvPr>
            <p:ph idx="1" type="body"/>
          </p:nvPr>
        </p:nvSpPr>
        <p:spPr>
          <a:xfrm>
            <a:off x="457200" y="651044"/>
            <a:ext cx="8229600" cy="23083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400"/>
              </a:spcBef>
              <a:spcAft>
                <a:spcPts val="0"/>
              </a:spcAft>
              <a:buSzPts val="1500"/>
              <a:buNone/>
              <a:defRPr sz="1500">
                <a:solidFill>
                  <a:schemeClr val="dk2"/>
                </a:solidFill>
                <a:latin typeface="Arial"/>
                <a:ea typeface="Arial"/>
                <a:cs typeface="Arial"/>
                <a:sym typeface="Arial"/>
              </a:defRPr>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6" name="Google Shape;246;p46"/>
          <p:cNvSpPr txBox="1"/>
          <p:nvPr>
            <p:ph idx="2" type="body"/>
          </p:nvPr>
        </p:nvSpPr>
        <p:spPr>
          <a:xfrm>
            <a:off x="3261895" y="1177616"/>
            <a:ext cx="2619793" cy="310816"/>
          </a:xfrm>
          <a:prstGeom prst="rect">
            <a:avLst/>
          </a:prstGeom>
          <a:solidFill>
            <a:srgbClr val="FFFFFF"/>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b="1" sz="1200">
                <a:solidFill>
                  <a:schemeClr val="accent2"/>
                </a:solidFill>
              </a:defRPr>
            </a:lvl1pPr>
            <a:lvl2pPr indent="-228600" lvl="1" marL="914400" algn="l">
              <a:lnSpc>
                <a:spcPct val="100000"/>
              </a:lnSpc>
              <a:spcBef>
                <a:spcPts val="0"/>
              </a:spcBef>
              <a:spcAft>
                <a:spcPts val="0"/>
              </a:spcAft>
              <a:buSzPts val="1100"/>
              <a:buNone/>
              <a:defRPr sz="1100"/>
            </a:lvl2pPr>
            <a:lvl3pPr indent="-228600" lvl="2" marL="1371600" algn="l">
              <a:lnSpc>
                <a:spcPct val="100000"/>
              </a:lnSpc>
              <a:spcBef>
                <a:spcPts val="0"/>
              </a:spcBef>
              <a:spcAft>
                <a:spcPts val="0"/>
              </a:spcAft>
              <a:buSzPts val="1100"/>
              <a:buNone/>
              <a:defRPr sz="1100"/>
            </a:lvl3pPr>
            <a:lvl4pPr indent="-228600" lvl="3" marL="1828800" algn="l">
              <a:lnSpc>
                <a:spcPct val="100000"/>
              </a:lnSpc>
              <a:spcBef>
                <a:spcPts val="0"/>
              </a:spcBef>
              <a:spcAft>
                <a:spcPts val="0"/>
              </a:spcAft>
              <a:buSzPts val="1100"/>
              <a:buNone/>
              <a:defRPr sz="1100"/>
            </a:lvl4pPr>
            <a:lvl5pPr indent="-228600" lvl="4" marL="2286000" algn="l">
              <a:lnSpc>
                <a:spcPct val="100000"/>
              </a:lnSpc>
              <a:spcBef>
                <a:spcPts val="0"/>
              </a:spcBef>
              <a:spcAft>
                <a:spcPts val="0"/>
              </a:spcAft>
              <a:buSzPts val="1100"/>
              <a:buNone/>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7" name="Google Shape;247;p46"/>
          <p:cNvSpPr txBox="1"/>
          <p:nvPr>
            <p:ph idx="3" type="body"/>
          </p:nvPr>
        </p:nvSpPr>
        <p:spPr>
          <a:xfrm>
            <a:off x="454526" y="1177616"/>
            <a:ext cx="2633162" cy="310816"/>
          </a:xfrm>
          <a:prstGeom prst="rect">
            <a:avLst/>
          </a:prstGeom>
          <a:solidFill>
            <a:srgbClr val="FFFFFF"/>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b="1" sz="1200">
                <a:solidFill>
                  <a:schemeClr val="accent3"/>
                </a:solidFill>
              </a:defRPr>
            </a:lvl1pPr>
            <a:lvl2pPr indent="-228600" lvl="1" marL="914400" algn="l">
              <a:lnSpc>
                <a:spcPct val="100000"/>
              </a:lnSpc>
              <a:spcBef>
                <a:spcPts val="0"/>
              </a:spcBef>
              <a:spcAft>
                <a:spcPts val="0"/>
              </a:spcAft>
              <a:buSzPts val="1100"/>
              <a:buNone/>
              <a:defRPr sz="1100"/>
            </a:lvl2pPr>
            <a:lvl3pPr indent="-228600" lvl="2" marL="1371600" algn="l">
              <a:lnSpc>
                <a:spcPct val="100000"/>
              </a:lnSpc>
              <a:spcBef>
                <a:spcPts val="0"/>
              </a:spcBef>
              <a:spcAft>
                <a:spcPts val="0"/>
              </a:spcAft>
              <a:buSzPts val="1100"/>
              <a:buNone/>
              <a:defRPr sz="1100"/>
            </a:lvl3pPr>
            <a:lvl4pPr indent="-228600" lvl="3" marL="1828800" algn="l">
              <a:lnSpc>
                <a:spcPct val="100000"/>
              </a:lnSpc>
              <a:spcBef>
                <a:spcPts val="0"/>
              </a:spcBef>
              <a:spcAft>
                <a:spcPts val="0"/>
              </a:spcAft>
              <a:buSzPts val="1100"/>
              <a:buNone/>
              <a:defRPr sz="1100"/>
            </a:lvl4pPr>
            <a:lvl5pPr indent="-228600" lvl="4" marL="2286000" algn="l">
              <a:lnSpc>
                <a:spcPct val="100000"/>
              </a:lnSpc>
              <a:spcBef>
                <a:spcPts val="0"/>
              </a:spcBef>
              <a:spcAft>
                <a:spcPts val="0"/>
              </a:spcAft>
              <a:buSzPts val="1100"/>
              <a:buNone/>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8" name="Google Shape;248;p46"/>
          <p:cNvSpPr txBox="1"/>
          <p:nvPr>
            <p:ph idx="4" type="body"/>
          </p:nvPr>
        </p:nvSpPr>
        <p:spPr>
          <a:xfrm>
            <a:off x="6055896" y="1177488"/>
            <a:ext cx="2633162" cy="311381"/>
          </a:xfrm>
          <a:prstGeom prst="rect">
            <a:avLst/>
          </a:prstGeom>
          <a:solidFill>
            <a:srgbClr val="FFFFFF"/>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200"/>
              <a:buNone/>
              <a:defRPr b="1" sz="1200">
                <a:solidFill>
                  <a:schemeClr val="accent1"/>
                </a:solidFill>
              </a:defRPr>
            </a:lvl1pPr>
            <a:lvl2pPr indent="-228600" lvl="1" marL="914400" algn="l">
              <a:lnSpc>
                <a:spcPct val="100000"/>
              </a:lnSpc>
              <a:spcBef>
                <a:spcPts val="0"/>
              </a:spcBef>
              <a:spcAft>
                <a:spcPts val="0"/>
              </a:spcAft>
              <a:buSzPts val="1100"/>
              <a:buNone/>
              <a:defRPr sz="1100"/>
            </a:lvl2pPr>
            <a:lvl3pPr indent="-228600" lvl="2" marL="1371600" algn="l">
              <a:lnSpc>
                <a:spcPct val="100000"/>
              </a:lnSpc>
              <a:spcBef>
                <a:spcPts val="0"/>
              </a:spcBef>
              <a:spcAft>
                <a:spcPts val="0"/>
              </a:spcAft>
              <a:buSzPts val="1100"/>
              <a:buNone/>
              <a:defRPr sz="1100"/>
            </a:lvl3pPr>
            <a:lvl4pPr indent="-228600" lvl="3" marL="1828800" algn="l">
              <a:lnSpc>
                <a:spcPct val="100000"/>
              </a:lnSpc>
              <a:spcBef>
                <a:spcPts val="0"/>
              </a:spcBef>
              <a:spcAft>
                <a:spcPts val="0"/>
              </a:spcAft>
              <a:buSzPts val="1100"/>
              <a:buNone/>
              <a:defRPr sz="1100"/>
            </a:lvl4pPr>
            <a:lvl5pPr indent="-228600" lvl="4" marL="2286000" algn="l">
              <a:lnSpc>
                <a:spcPct val="100000"/>
              </a:lnSpc>
              <a:spcBef>
                <a:spcPts val="0"/>
              </a:spcBef>
              <a:spcAft>
                <a:spcPts val="0"/>
              </a:spcAft>
              <a:buSzPts val="1100"/>
              <a:buNone/>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9" name="Google Shape;249;p46"/>
          <p:cNvSpPr txBox="1"/>
          <p:nvPr>
            <p:ph idx="5" type="body"/>
          </p:nvPr>
        </p:nvSpPr>
        <p:spPr>
          <a:xfrm>
            <a:off x="1" y="4434944"/>
            <a:ext cx="418123" cy="188956"/>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0" name="Google Shape;250;p46"/>
          <p:cNvSpPr txBox="1"/>
          <p:nvPr>
            <p:ph idx="6" type="body"/>
          </p:nvPr>
        </p:nvSpPr>
        <p:spPr>
          <a:xfrm>
            <a:off x="457199" y="4434944"/>
            <a:ext cx="8235568" cy="1889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800"/>
              <a:buNone/>
              <a:defRPr sz="800">
                <a:solidFill>
                  <a:schemeClr val="dk2"/>
                </a:solidFill>
              </a:defRPr>
            </a:lvl1pPr>
            <a:lvl2pPr indent="-228600" lvl="1" marL="914400" algn="l">
              <a:lnSpc>
                <a:spcPct val="100000"/>
              </a:lnSpc>
              <a:spcBef>
                <a:spcPts val="0"/>
              </a:spcBef>
              <a:spcAft>
                <a:spcPts val="0"/>
              </a:spcAft>
              <a:buSzPts val="800"/>
              <a:buNone/>
              <a:defRPr sz="800"/>
            </a:lvl2pPr>
            <a:lvl3pPr indent="-228600" lvl="2" marL="1371600" algn="l">
              <a:lnSpc>
                <a:spcPct val="100000"/>
              </a:lnSpc>
              <a:spcBef>
                <a:spcPts val="0"/>
              </a:spcBef>
              <a:spcAft>
                <a:spcPts val="0"/>
              </a:spcAft>
              <a:buSzPts val="800"/>
              <a:buNone/>
              <a:defRPr sz="800"/>
            </a:lvl3pPr>
            <a:lvl4pPr indent="-228600" lvl="3" marL="1828800" algn="l">
              <a:lnSpc>
                <a:spcPct val="100000"/>
              </a:lnSpc>
              <a:spcBef>
                <a:spcPts val="0"/>
              </a:spcBef>
              <a:spcAft>
                <a:spcPts val="0"/>
              </a:spcAft>
              <a:buSzPts val="800"/>
              <a:buNone/>
              <a:defRPr sz="800"/>
            </a:lvl4pPr>
            <a:lvl5pPr indent="-228600" lvl="4" marL="2286000" algn="l">
              <a:lnSpc>
                <a:spcPct val="100000"/>
              </a:lnSpc>
              <a:spcBef>
                <a:spcPts val="0"/>
              </a:spcBef>
              <a:spcAft>
                <a:spcPts val="0"/>
              </a:spcAft>
              <a:buSzPts val="800"/>
              <a:buNone/>
              <a:defRPr sz="8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1" name="Google Shape;251;p46"/>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100"/>
              <a:buNone/>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2" name="Google Shape;252;p46"/>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46"/>
          <p:cNvSpPr txBox="1"/>
          <p:nvPr>
            <p:ph idx="7" type="body"/>
          </p:nvPr>
        </p:nvSpPr>
        <p:spPr>
          <a:xfrm>
            <a:off x="457199" y="1602684"/>
            <a:ext cx="2626614" cy="28368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4" name="Google Shape;254;p46"/>
          <p:cNvSpPr txBox="1"/>
          <p:nvPr>
            <p:ph idx="8" type="body"/>
          </p:nvPr>
        </p:nvSpPr>
        <p:spPr>
          <a:xfrm>
            <a:off x="3258693" y="1602684"/>
            <a:ext cx="2626614" cy="28368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5" name="Google Shape;255;p46"/>
          <p:cNvSpPr txBox="1"/>
          <p:nvPr>
            <p:ph idx="9" type="body"/>
          </p:nvPr>
        </p:nvSpPr>
        <p:spPr>
          <a:xfrm>
            <a:off x="6060186" y="1602684"/>
            <a:ext cx="2626614" cy="283688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cture, caption RIGHT" showMasterSp="0">
  <p:cSld name="full picture, caption RIGHT">
    <p:spTree>
      <p:nvGrpSpPr>
        <p:cNvPr id="256" name="Shape 256"/>
        <p:cNvGrpSpPr/>
        <p:nvPr/>
      </p:nvGrpSpPr>
      <p:grpSpPr>
        <a:xfrm>
          <a:off x="0" y="0"/>
          <a:ext cx="0" cy="0"/>
          <a:chOff x="0" y="0"/>
          <a:chExt cx="0" cy="0"/>
        </a:xfrm>
      </p:grpSpPr>
      <p:sp>
        <p:nvSpPr>
          <p:cNvPr id="257" name="Google Shape;257;p47"/>
          <p:cNvSpPr/>
          <p:nvPr>
            <p:ph idx="2" type="pic"/>
          </p:nvPr>
        </p:nvSpPr>
        <p:spPr>
          <a:xfrm>
            <a:off x="0" y="0"/>
            <a:ext cx="9144000" cy="5143500"/>
          </a:xfrm>
          <a:prstGeom prst="rect">
            <a:avLst/>
          </a:prstGeom>
          <a:noFill/>
          <a:ln>
            <a:noFill/>
          </a:ln>
        </p:spPr>
        <p:txBody>
          <a:bodyPr anchorCtr="0" anchor="ctr" bIns="0" lIns="0" spcFirstLastPara="1" rIns="0" wrap="square" tIns="0">
            <a:noAutofit/>
          </a:bodyPr>
          <a:lstStyle>
            <a:lvl1pPr lvl="0" marR="0" rtl="0" algn="ctr">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258" name="Google Shape;258;p47"/>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47"/>
          <p:cNvSpPr txBox="1"/>
          <p:nvPr>
            <p:ph idx="1" type="body"/>
          </p:nvPr>
        </p:nvSpPr>
        <p:spPr>
          <a:xfrm>
            <a:off x="454025" y="4270923"/>
            <a:ext cx="8229600" cy="298697"/>
          </a:xfrm>
          <a:prstGeom prst="rect">
            <a:avLst/>
          </a:prstGeom>
          <a:noFill/>
          <a:ln>
            <a:noFill/>
          </a:ln>
        </p:spPr>
        <p:txBody>
          <a:bodyPr anchorCtr="0" anchor="b" bIns="67200" lIns="0" spcFirstLastPara="1" rIns="0" wrap="square" tIns="0">
            <a:spAutoFit/>
          </a:bodyPr>
          <a:lstStyle>
            <a:lvl1pPr indent="-228600" lvl="0" marL="457200" algn="r">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algn="r">
              <a:lnSpc>
                <a:spcPct val="100000"/>
              </a:lnSpc>
              <a:spcBef>
                <a:spcPts val="500"/>
              </a:spcBef>
              <a:spcAft>
                <a:spcPts val="0"/>
              </a:spcAft>
              <a:buSzPts val="1100"/>
              <a:buNone/>
              <a:defRPr sz="11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60" name="Google Shape;260;p47"/>
          <p:cNvSpPr txBox="1"/>
          <p:nvPr>
            <p:ph idx="3" type="body"/>
          </p:nvPr>
        </p:nvSpPr>
        <p:spPr>
          <a:xfrm>
            <a:off x="454005" y="4541751"/>
            <a:ext cx="8229600" cy="173124"/>
          </a:xfrm>
          <a:prstGeom prst="rect">
            <a:avLst/>
          </a:prstGeom>
          <a:noFill/>
          <a:ln>
            <a:noFill/>
          </a:ln>
        </p:spPr>
        <p:txBody>
          <a:bodyPr anchorCtr="0" anchor="b" bIns="0" lIns="0" spcFirstLastPara="1" rIns="0" wrap="square" tIns="0">
            <a:spAutoFit/>
          </a:bodyPr>
          <a:lstStyle>
            <a:lvl1pPr indent="-228600" lvl="0" marL="457200" algn="r">
              <a:lnSpc>
                <a:spcPct val="100000"/>
              </a:lnSpc>
              <a:spcBef>
                <a:spcPts val="0"/>
              </a:spcBef>
              <a:spcAft>
                <a:spcPts val="0"/>
              </a:spcAft>
              <a:buSzPts val="1100"/>
              <a:buNone/>
              <a:defRPr sz="11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cture, caption LEFT" showMasterSp="0">
  <p:cSld name="full picture, caption LEFT">
    <p:spTree>
      <p:nvGrpSpPr>
        <p:cNvPr id="261" name="Shape 261"/>
        <p:cNvGrpSpPr/>
        <p:nvPr/>
      </p:nvGrpSpPr>
      <p:grpSpPr>
        <a:xfrm>
          <a:off x="0" y="0"/>
          <a:ext cx="0" cy="0"/>
          <a:chOff x="0" y="0"/>
          <a:chExt cx="0" cy="0"/>
        </a:xfrm>
      </p:grpSpPr>
      <p:sp>
        <p:nvSpPr>
          <p:cNvPr id="262" name="Google Shape;262;p48"/>
          <p:cNvSpPr/>
          <p:nvPr>
            <p:ph idx="2" type="pic"/>
          </p:nvPr>
        </p:nvSpPr>
        <p:spPr>
          <a:xfrm>
            <a:off x="-10" y="0"/>
            <a:ext cx="9144000" cy="5143500"/>
          </a:xfrm>
          <a:prstGeom prst="rect">
            <a:avLst/>
          </a:prstGeom>
          <a:noFill/>
          <a:ln>
            <a:noFill/>
          </a:ln>
        </p:spPr>
        <p:txBody>
          <a:bodyPr anchorCtr="0" anchor="ctr" bIns="0" lIns="0" spcFirstLastPara="1" rIns="0" wrap="square" tIns="0">
            <a:noAutofit/>
          </a:bodyPr>
          <a:lstStyle>
            <a:lvl1pPr lvl="0" marR="0" rtl="0" algn="ctr">
              <a:lnSpc>
                <a:spcPct val="100000"/>
              </a:lnSpc>
              <a:spcBef>
                <a:spcPts val="1400"/>
              </a:spcBef>
              <a:spcAft>
                <a:spcPts val="0"/>
              </a:spcAft>
              <a:buClr>
                <a:srgbClr val="63666A"/>
              </a:buClr>
              <a:buSzPts val="1900"/>
              <a:buFont typeface="Arial"/>
              <a:buNone/>
              <a:defRPr b="0" i="0" sz="1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lvl="5"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263" name="Google Shape;263;p48"/>
          <p:cNvSpPr txBox="1"/>
          <p:nvPr>
            <p:ph idx="1" type="body"/>
          </p:nvPr>
        </p:nvSpPr>
        <p:spPr>
          <a:xfrm>
            <a:off x="454025" y="4270923"/>
            <a:ext cx="8229600" cy="298697"/>
          </a:xfrm>
          <a:prstGeom prst="rect">
            <a:avLst/>
          </a:prstGeom>
          <a:noFill/>
          <a:ln>
            <a:noFill/>
          </a:ln>
        </p:spPr>
        <p:txBody>
          <a:bodyPr anchorCtr="0" anchor="b" bIns="67200" lIns="0" spcFirstLastPara="1" rIns="0" wrap="square" tIns="0">
            <a:spAutoFit/>
          </a:bodyPr>
          <a:lstStyle>
            <a:lvl1pPr indent="-228600" lvl="0" marL="457200" algn="l">
              <a:lnSpc>
                <a:spcPct val="100000"/>
              </a:lnSpc>
              <a:spcBef>
                <a:spcPts val="0"/>
              </a:spcBef>
              <a:spcAft>
                <a:spcPts val="0"/>
              </a:spcAft>
              <a:buSzPts val="1500"/>
              <a:buNone/>
              <a:defRPr sz="1500">
                <a:solidFill>
                  <a:schemeClr val="lt1"/>
                </a:solidFill>
                <a:latin typeface="Arial"/>
                <a:ea typeface="Arial"/>
                <a:cs typeface="Arial"/>
                <a:sym typeface="Arial"/>
              </a:defRPr>
            </a:lvl1pPr>
            <a:lvl2pPr indent="-228600" lvl="1" marL="914400" algn="r">
              <a:lnSpc>
                <a:spcPct val="100000"/>
              </a:lnSpc>
              <a:spcBef>
                <a:spcPts val="500"/>
              </a:spcBef>
              <a:spcAft>
                <a:spcPts val="0"/>
              </a:spcAft>
              <a:buSzPts val="1100"/>
              <a:buNone/>
              <a:defRPr sz="1100">
                <a:solidFill>
                  <a:schemeClr val="dk1"/>
                </a:solidFill>
                <a:latin typeface="Arial"/>
                <a:ea typeface="Arial"/>
                <a:cs typeface="Arial"/>
                <a:sym typeface="Arial"/>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64" name="Google Shape;264;p48"/>
          <p:cNvSpPr txBox="1"/>
          <p:nvPr>
            <p:ph idx="3" type="body"/>
          </p:nvPr>
        </p:nvSpPr>
        <p:spPr>
          <a:xfrm>
            <a:off x="454005" y="4541751"/>
            <a:ext cx="8229600" cy="173124"/>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1100"/>
              <a:buNone/>
              <a:defRPr sz="11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65" name="Google Shape;265;p48"/>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66" name="Shape 266"/>
        <p:cNvGrpSpPr/>
        <p:nvPr/>
      </p:nvGrpSpPr>
      <p:grpSpPr>
        <a:xfrm>
          <a:off x="0" y="0"/>
          <a:ext cx="0" cy="0"/>
          <a:chOff x="0" y="0"/>
          <a:chExt cx="0" cy="0"/>
        </a:xfrm>
      </p:grpSpPr>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 statement blue" showMasterSp="0">
  <p:cSld name="quote or statement blue">
    <p:bg>
      <p:bgPr>
        <a:solidFill>
          <a:schemeClr val="accent2"/>
        </a:solidFill>
      </p:bgPr>
    </p:bg>
    <p:spTree>
      <p:nvGrpSpPr>
        <p:cNvPr id="267" name="Shape 267"/>
        <p:cNvGrpSpPr/>
        <p:nvPr/>
      </p:nvGrpSpPr>
      <p:grpSpPr>
        <a:xfrm>
          <a:off x="0" y="0"/>
          <a:ext cx="0" cy="0"/>
          <a:chOff x="0" y="0"/>
          <a:chExt cx="0" cy="0"/>
        </a:xfrm>
      </p:grpSpPr>
      <p:sp>
        <p:nvSpPr>
          <p:cNvPr id="268" name="Google Shape;268;p50"/>
          <p:cNvSpPr txBox="1"/>
          <p:nvPr>
            <p:ph type="title"/>
          </p:nvPr>
        </p:nvSpPr>
        <p:spPr>
          <a:xfrm>
            <a:off x="454025" y="1487579"/>
            <a:ext cx="8235950" cy="1154162"/>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sz="3800">
                <a:solidFill>
                  <a:schemeClr val="lt1"/>
                </a:solidFil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50"/>
          <p:cNvSpPr txBox="1"/>
          <p:nvPr>
            <p:ph idx="1" type="body"/>
          </p:nvPr>
        </p:nvSpPr>
        <p:spPr>
          <a:xfrm>
            <a:off x="454025" y="3812668"/>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3800"/>
              <a:buNone/>
              <a:defRPr b="1" sz="38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 statement magenta" showMasterSp="0">
  <p:cSld name="quote or statement magenta">
    <p:bg>
      <p:bgPr>
        <a:solidFill>
          <a:schemeClr val="accent3"/>
        </a:solidFill>
      </p:bgPr>
    </p:bg>
    <p:spTree>
      <p:nvGrpSpPr>
        <p:cNvPr id="270" name="Shape 270"/>
        <p:cNvGrpSpPr/>
        <p:nvPr/>
      </p:nvGrpSpPr>
      <p:grpSpPr>
        <a:xfrm>
          <a:off x="0" y="0"/>
          <a:ext cx="0" cy="0"/>
          <a:chOff x="0" y="0"/>
          <a:chExt cx="0" cy="0"/>
        </a:xfrm>
      </p:grpSpPr>
      <p:sp>
        <p:nvSpPr>
          <p:cNvPr id="271" name="Google Shape;271;p51"/>
          <p:cNvSpPr txBox="1"/>
          <p:nvPr>
            <p:ph type="title"/>
          </p:nvPr>
        </p:nvSpPr>
        <p:spPr>
          <a:xfrm>
            <a:off x="454025" y="1477961"/>
            <a:ext cx="8235950" cy="11733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sz="3800">
                <a:solidFill>
                  <a:schemeClr val="lt1"/>
                </a:solidFill>
              </a:defRPr>
            </a:lvl1pPr>
            <a:lvl2pPr lvl="1" algn="l">
              <a:lnSpc>
                <a:spcPct val="186666"/>
              </a:lnSpc>
              <a:spcBef>
                <a:spcPts val="0"/>
              </a:spcBef>
              <a:spcAft>
                <a:spcPts val="0"/>
              </a:spcAft>
              <a:buSzPts val="1100"/>
              <a:buNone/>
              <a:defRPr/>
            </a:lvl2pPr>
            <a:lvl3pPr lvl="2" algn="l">
              <a:lnSpc>
                <a:spcPct val="186666"/>
              </a:lnSpc>
              <a:spcBef>
                <a:spcPts val="0"/>
              </a:spcBef>
              <a:spcAft>
                <a:spcPts val="0"/>
              </a:spcAft>
              <a:buSzPts val="1100"/>
              <a:buNone/>
              <a:defRPr/>
            </a:lvl3pPr>
            <a:lvl4pPr lvl="3" algn="l">
              <a:lnSpc>
                <a:spcPct val="186666"/>
              </a:lnSpc>
              <a:spcBef>
                <a:spcPts val="0"/>
              </a:spcBef>
              <a:spcAft>
                <a:spcPts val="0"/>
              </a:spcAft>
              <a:buSzPts val="1100"/>
              <a:buNone/>
              <a:defRPr/>
            </a:lvl4pPr>
            <a:lvl5pPr lvl="4" algn="l">
              <a:lnSpc>
                <a:spcPct val="186666"/>
              </a:lnSpc>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2" name="Google Shape;272;p51"/>
          <p:cNvSpPr txBox="1"/>
          <p:nvPr>
            <p:ph idx="1" type="body"/>
          </p:nvPr>
        </p:nvSpPr>
        <p:spPr>
          <a:xfrm>
            <a:off x="454025" y="3812668"/>
            <a:ext cx="8235950" cy="11108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3800"/>
              <a:buNone/>
              <a:defRPr b="1" sz="3800">
                <a:solidFill>
                  <a:schemeClr val="lt1"/>
                </a:solidFill>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000"/>
              <a:buNone/>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20" Type="http://schemas.openxmlformats.org/officeDocument/2006/relationships/slideLayout" Target="../slideLayouts/slideLayout29.xml"/><Relationship Id="rId41" Type="http://schemas.openxmlformats.org/officeDocument/2006/relationships/theme" Target="../theme/theme3.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11" Type="http://schemas.openxmlformats.org/officeDocument/2006/relationships/slideLayout" Target="../slideLayouts/slideLayout20.xml"/><Relationship Id="rId33" Type="http://schemas.openxmlformats.org/officeDocument/2006/relationships/slideLayout" Target="../slideLayouts/slideLayout42.xml"/><Relationship Id="rId10" Type="http://schemas.openxmlformats.org/officeDocument/2006/relationships/slideLayout" Target="../slideLayouts/slideLayout19.xml"/><Relationship Id="rId32" Type="http://schemas.openxmlformats.org/officeDocument/2006/relationships/slideLayout" Target="../slideLayouts/slideLayout41.xml"/><Relationship Id="rId13" Type="http://schemas.openxmlformats.org/officeDocument/2006/relationships/slideLayout" Target="../slideLayouts/slideLayout22.xml"/><Relationship Id="rId35" Type="http://schemas.openxmlformats.org/officeDocument/2006/relationships/slideLayout" Target="../slideLayouts/slideLayout44.xml"/><Relationship Id="rId12" Type="http://schemas.openxmlformats.org/officeDocument/2006/relationships/slideLayout" Target="../slideLayouts/slideLayout21.xml"/><Relationship Id="rId34" Type="http://schemas.openxmlformats.org/officeDocument/2006/relationships/slideLayout" Target="../slideLayouts/slideLayout43.xml"/><Relationship Id="rId15" Type="http://schemas.openxmlformats.org/officeDocument/2006/relationships/slideLayout" Target="../slideLayouts/slideLayout24.xml"/><Relationship Id="rId37" Type="http://schemas.openxmlformats.org/officeDocument/2006/relationships/slideLayout" Target="../slideLayouts/slideLayout46.xml"/><Relationship Id="rId14" Type="http://schemas.openxmlformats.org/officeDocument/2006/relationships/slideLayout" Target="../slideLayouts/slideLayout23.xml"/><Relationship Id="rId36" Type="http://schemas.openxmlformats.org/officeDocument/2006/relationships/slideLayout" Target="../slideLayouts/slideLayout45.xml"/><Relationship Id="rId17" Type="http://schemas.openxmlformats.org/officeDocument/2006/relationships/slideLayout" Target="../slideLayouts/slideLayout26.xml"/><Relationship Id="rId39" Type="http://schemas.openxmlformats.org/officeDocument/2006/relationships/slideLayout" Target="../slideLayouts/slideLayout48.xml"/><Relationship Id="rId16" Type="http://schemas.openxmlformats.org/officeDocument/2006/relationships/slideLayout" Target="../slideLayouts/slideLayout25.xml"/><Relationship Id="rId38" Type="http://schemas.openxmlformats.org/officeDocument/2006/relationships/slideLayout" Target="../slideLayouts/slideLayout47.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457200" y="1284884"/>
            <a:ext cx="8229600" cy="3151385"/>
          </a:xfrm>
          <a:prstGeom prst="rect">
            <a:avLst/>
          </a:prstGeom>
          <a:noFill/>
          <a:ln>
            <a:noFill/>
          </a:ln>
        </p:spPr>
        <p:txBody>
          <a:bodyPr anchorCtr="0" anchor="t" bIns="0" lIns="0" spcFirstLastPara="1" rIns="0" wrap="square" tIns="0">
            <a:noAutofit/>
          </a:bodyPr>
          <a:lstStyle>
            <a:lvl1pPr indent="-349250" lvl="0" marL="457200" marR="0" rtl="0" algn="l">
              <a:lnSpc>
                <a:spcPct val="100000"/>
              </a:lnSpc>
              <a:spcBef>
                <a:spcPts val="1400"/>
              </a:spcBef>
              <a:spcAft>
                <a:spcPts val="0"/>
              </a:spcAft>
              <a:buClr>
                <a:srgbClr val="63666A"/>
              </a:buClr>
              <a:buSzPts val="1900"/>
              <a:buFont typeface="Arial"/>
              <a:buChar char="•"/>
              <a:defRPr b="0" i="0" sz="1900" u="none" cap="none" strike="noStrike">
                <a:solidFill>
                  <a:schemeClr val="dk2"/>
                </a:solidFill>
                <a:latin typeface="Arial"/>
                <a:ea typeface="Arial"/>
                <a:cs typeface="Arial"/>
                <a:sym typeface="Arial"/>
              </a:defRPr>
            </a:lvl1pPr>
            <a:lvl2pPr indent="-323850" lvl="1" marL="914400" marR="0" rtl="0" algn="l">
              <a:lnSpc>
                <a:spcPct val="100000"/>
              </a:lnSpc>
              <a:spcBef>
                <a:spcPts val="0"/>
              </a:spcBef>
              <a:spcAft>
                <a:spcPts val="0"/>
              </a:spcAft>
              <a:buClr>
                <a:srgbClr val="63666A"/>
              </a:buClr>
              <a:buSzPts val="1500"/>
              <a:buFont typeface="Arial"/>
              <a:buChar char="–"/>
              <a:defRPr b="0" i="0" sz="15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rgbClr val="63666A"/>
              </a:buClr>
              <a:buSzPts val="1400"/>
              <a:buFont typeface="Arial"/>
              <a:buChar char="•"/>
              <a:defRPr b="0" i="0" sz="1400" u="none" cap="none" strike="noStrike">
                <a:solidFill>
                  <a:schemeClr val="dk2"/>
                </a:solidFill>
                <a:latin typeface="Arial"/>
                <a:ea typeface="Arial"/>
                <a:cs typeface="Arial"/>
                <a:sym typeface="Arial"/>
              </a:defRPr>
            </a:lvl3pPr>
            <a:lvl4pPr indent="-298450" lvl="3" marL="1828800" marR="0" rtl="0" algn="l">
              <a:lnSpc>
                <a:spcPct val="100000"/>
              </a:lnSpc>
              <a:spcBef>
                <a:spcPts val="0"/>
              </a:spcBef>
              <a:spcAft>
                <a:spcPts val="0"/>
              </a:spcAft>
              <a:buClr>
                <a:srgbClr val="63666A"/>
              </a:buClr>
              <a:buSzPts val="1100"/>
              <a:buFont typeface="Arial"/>
              <a:buChar char="–"/>
              <a:defRPr b="0" i="0" sz="1100" u="none" cap="none" strike="noStrike">
                <a:solidFill>
                  <a:schemeClr val="dk2"/>
                </a:solidFill>
                <a:latin typeface="Arial"/>
                <a:ea typeface="Arial"/>
                <a:cs typeface="Arial"/>
                <a:sym typeface="Arial"/>
              </a:defRPr>
            </a:lvl4pPr>
            <a:lvl5pPr indent="-292100" lvl="4" marL="2286000" marR="0" rtl="0" algn="l">
              <a:lnSpc>
                <a:spcPct val="100000"/>
              </a:lnSpc>
              <a:spcBef>
                <a:spcPts val="0"/>
              </a:spcBef>
              <a:spcAft>
                <a:spcPts val="0"/>
              </a:spcAft>
              <a:buClr>
                <a:srgbClr val="63666A"/>
              </a:buClr>
              <a:buSzPts val="1000"/>
              <a:buFont typeface="Arial"/>
              <a:buChar char="»"/>
              <a:defRPr b="0" i="0" sz="1000" u="none" cap="none" strike="noStrike">
                <a:solidFill>
                  <a:schemeClr val="dk2"/>
                </a:solidFill>
                <a:latin typeface="Arial"/>
                <a:ea typeface="Arial"/>
                <a:cs typeface="Arial"/>
                <a:sym typeface="Arial"/>
              </a:defRPr>
            </a:lvl5pPr>
            <a:lvl6pPr indent="-311150" lvl="5" marL="27432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52" name="Google Shape;52;p13"/>
          <p:cNvSpPr txBox="1"/>
          <p:nvPr>
            <p:ph type="title"/>
          </p:nvPr>
        </p:nvSpPr>
        <p:spPr>
          <a:xfrm>
            <a:off x="457199" y="283844"/>
            <a:ext cx="7606145" cy="34624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100"/>
              <a:buNone/>
              <a:defRPr b="1" i="0" sz="2300" u="none" cap="none" strike="noStrike">
                <a:solidFill>
                  <a:schemeClr val="dk1"/>
                </a:solidFill>
                <a:latin typeface="Arial"/>
                <a:ea typeface="Arial"/>
                <a:cs typeface="Arial"/>
                <a:sym typeface="Arial"/>
              </a:defRPr>
            </a:lvl1pPr>
            <a:lvl2pPr lvl="1" marR="0" rtl="0" algn="l">
              <a:lnSpc>
                <a:spcPct val="104999"/>
              </a:lnSpc>
              <a:spcBef>
                <a:spcPts val="0"/>
              </a:spcBef>
              <a:spcAft>
                <a:spcPts val="0"/>
              </a:spcAft>
              <a:buSzPts val="1100"/>
              <a:buNone/>
              <a:defRPr b="0" i="0" sz="2400" u="none" cap="none" strike="noStrike">
                <a:solidFill>
                  <a:schemeClr val="dk2"/>
                </a:solidFill>
                <a:latin typeface="Georgia"/>
                <a:ea typeface="Georgia"/>
                <a:cs typeface="Georgia"/>
                <a:sym typeface="Georgia"/>
              </a:defRPr>
            </a:lvl2pPr>
            <a:lvl3pPr lvl="2" marR="0" rtl="0" algn="l">
              <a:lnSpc>
                <a:spcPct val="104999"/>
              </a:lnSpc>
              <a:spcBef>
                <a:spcPts val="0"/>
              </a:spcBef>
              <a:spcAft>
                <a:spcPts val="0"/>
              </a:spcAft>
              <a:buSzPts val="1100"/>
              <a:buNone/>
              <a:defRPr b="0" i="0" sz="2400" u="none" cap="none" strike="noStrike">
                <a:solidFill>
                  <a:schemeClr val="dk2"/>
                </a:solidFill>
                <a:latin typeface="Georgia"/>
                <a:ea typeface="Georgia"/>
                <a:cs typeface="Georgia"/>
                <a:sym typeface="Georgia"/>
              </a:defRPr>
            </a:lvl3pPr>
            <a:lvl4pPr lvl="3" marR="0" rtl="0" algn="l">
              <a:lnSpc>
                <a:spcPct val="104999"/>
              </a:lnSpc>
              <a:spcBef>
                <a:spcPts val="0"/>
              </a:spcBef>
              <a:spcAft>
                <a:spcPts val="0"/>
              </a:spcAft>
              <a:buSzPts val="1100"/>
              <a:buNone/>
              <a:defRPr b="0" i="0" sz="2400" u="none" cap="none" strike="noStrike">
                <a:solidFill>
                  <a:schemeClr val="dk2"/>
                </a:solidFill>
                <a:latin typeface="Georgia"/>
                <a:ea typeface="Georgia"/>
                <a:cs typeface="Georgia"/>
                <a:sym typeface="Georgia"/>
              </a:defRPr>
            </a:lvl4pPr>
            <a:lvl5pPr lvl="4" marR="0" rtl="0" algn="l">
              <a:lnSpc>
                <a:spcPct val="104999"/>
              </a:lnSpc>
              <a:spcBef>
                <a:spcPts val="0"/>
              </a:spcBef>
              <a:spcAft>
                <a:spcPts val="0"/>
              </a:spcAft>
              <a:buSzPts val="1100"/>
              <a:buNone/>
              <a:defRPr b="0" i="0" sz="2400" u="none" cap="none" strike="noStrike">
                <a:solidFill>
                  <a:schemeClr val="dk2"/>
                </a:solidFill>
                <a:latin typeface="Georgia"/>
                <a:ea typeface="Georgia"/>
                <a:cs typeface="Georgia"/>
                <a:sym typeface="Georgia"/>
              </a:defRPr>
            </a:lvl5pPr>
            <a:lvl6pPr lvl="5" marR="0" rtl="0" algn="l">
              <a:spcBef>
                <a:spcPts val="0"/>
              </a:spcBef>
              <a:spcAft>
                <a:spcPts val="0"/>
              </a:spcAft>
              <a:buSzPts val="1100"/>
              <a:buNone/>
              <a:defRPr b="1" i="0" sz="2000" u="none" cap="none" strike="noStrike">
                <a:solidFill>
                  <a:srgbClr val="F30617"/>
                </a:solidFill>
                <a:latin typeface="Arial"/>
                <a:ea typeface="Arial"/>
                <a:cs typeface="Arial"/>
                <a:sym typeface="Arial"/>
              </a:defRPr>
            </a:lvl6pPr>
            <a:lvl7pPr lvl="6" marR="0" rtl="0" algn="l">
              <a:spcBef>
                <a:spcPts val="0"/>
              </a:spcBef>
              <a:spcAft>
                <a:spcPts val="0"/>
              </a:spcAft>
              <a:buSzPts val="1100"/>
              <a:buNone/>
              <a:defRPr b="1" i="0" sz="2000" u="none" cap="none" strike="noStrike">
                <a:solidFill>
                  <a:srgbClr val="F30617"/>
                </a:solidFill>
                <a:latin typeface="Arial"/>
                <a:ea typeface="Arial"/>
                <a:cs typeface="Arial"/>
                <a:sym typeface="Arial"/>
              </a:defRPr>
            </a:lvl7pPr>
            <a:lvl8pPr lvl="7" marR="0" rtl="0" algn="l">
              <a:spcBef>
                <a:spcPts val="0"/>
              </a:spcBef>
              <a:spcAft>
                <a:spcPts val="0"/>
              </a:spcAft>
              <a:buSzPts val="1100"/>
              <a:buNone/>
              <a:defRPr b="1" i="0" sz="2000" u="none" cap="none" strike="noStrike">
                <a:solidFill>
                  <a:srgbClr val="F30617"/>
                </a:solidFill>
                <a:latin typeface="Arial"/>
                <a:ea typeface="Arial"/>
                <a:cs typeface="Arial"/>
                <a:sym typeface="Arial"/>
              </a:defRPr>
            </a:lvl8pPr>
            <a:lvl9pPr lvl="8" marR="0" rtl="0" algn="l">
              <a:spcBef>
                <a:spcPts val="0"/>
              </a:spcBef>
              <a:spcAft>
                <a:spcPts val="0"/>
              </a:spcAft>
              <a:buSzPts val="1100"/>
              <a:buNone/>
              <a:defRPr b="1" i="0" sz="2000" u="none" cap="none" strike="noStrike">
                <a:solidFill>
                  <a:srgbClr val="F30617"/>
                </a:solidFill>
                <a:latin typeface="Arial"/>
                <a:ea typeface="Arial"/>
                <a:cs typeface="Arial"/>
                <a:sym typeface="Arial"/>
              </a:defRPr>
            </a:lvl9pPr>
          </a:lstStyle>
          <a:p/>
        </p:txBody>
      </p:sp>
      <p:sp>
        <p:nvSpPr>
          <p:cNvPr id="53" name="Google Shape;53;p13"/>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800" u="none" cap="none" strike="noStrike">
                <a:solidFill>
                  <a:schemeClr val="accent1"/>
                </a:solidFill>
                <a:latin typeface="Arial"/>
                <a:ea typeface="Arial"/>
                <a:cs typeface="Arial"/>
                <a:sym typeface="Arial"/>
              </a:defRPr>
            </a:lvl1pPr>
            <a:lvl2pPr indent="0" lvl="1" marL="0" marR="0" rtl="0" algn="r">
              <a:spcBef>
                <a:spcPts val="0"/>
              </a:spcBef>
              <a:spcAft>
                <a:spcPts val="0"/>
              </a:spcAft>
              <a:buNone/>
              <a:defRPr b="0" i="0" sz="800" u="none" cap="none" strike="noStrike">
                <a:solidFill>
                  <a:schemeClr val="accent1"/>
                </a:solidFill>
                <a:latin typeface="Arial"/>
                <a:ea typeface="Arial"/>
                <a:cs typeface="Arial"/>
                <a:sym typeface="Arial"/>
              </a:defRPr>
            </a:lvl2pPr>
            <a:lvl3pPr indent="0" lvl="2" marL="0" marR="0" rtl="0" algn="r">
              <a:spcBef>
                <a:spcPts val="0"/>
              </a:spcBef>
              <a:spcAft>
                <a:spcPts val="0"/>
              </a:spcAft>
              <a:buNone/>
              <a:defRPr b="0" i="0" sz="800" u="none" cap="none" strike="noStrike">
                <a:solidFill>
                  <a:schemeClr val="accent1"/>
                </a:solidFill>
                <a:latin typeface="Arial"/>
                <a:ea typeface="Arial"/>
                <a:cs typeface="Arial"/>
                <a:sym typeface="Arial"/>
              </a:defRPr>
            </a:lvl3pPr>
            <a:lvl4pPr indent="0" lvl="3" marL="0" marR="0" rtl="0" algn="r">
              <a:spcBef>
                <a:spcPts val="0"/>
              </a:spcBef>
              <a:spcAft>
                <a:spcPts val="0"/>
              </a:spcAft>
              <a:buNone/>
              <a:defRPr b="0" i="0" sz="800" u="none" cap="none" strike="noStrike">
                <a:solidFill>
                  <a:schemeClr val="accent1"/>
                </a:solidFill>
                <a:latin typeface="Arial"/>
                <a:ea typeface="Arial"/>
                <a:cs typeface="Arial"/>
                <a:sym typeface="Arial"/>
              </a:defRPr>
            </a:lvl4pPr>
            <a:lvl5pPr indent="0" lvl="4" marL="0" marR="0" rtl="0" algn="r">
              <a:spcBef>
                <a:spcPts val="0"/>
              </a:spcBef>
              <a:spcAft>
                <a:spcPts val="0"/>
              </a:spcAft>
              <a:buNone/>
              <a:defRPr b="0" i="0" sz="800" u="none" cap="none" strike="noStrike">
                <a:solidFill>
                  <a:schemeClr val="accent1"/>
                </a:solidFill>
                <a:latin typeface="Arial"/>
                <a:ea typeface="Arial"/>
                <a:cs typeface="Arial"/>
                <a:sym typeface="Arial"/>
              </a:defRPr>
            </a:lvl5pPr>
            <a:lvl6pPr indent="0" lvl="5" marL="0" marR="0" rtl="0" algn="r">
              <a:spcBef>
                <a:spcPts val="0"/>
              </a:spcBef>
              <a:spcAft>
                <a:spcPts val="0"/>
              </a:spcAft>
              <a:buNone/>
              <a:defRPr b="0" i="0" sz="800" u="none" cap="none" strike="noStrike">
                <a:solidFill>
                  <a:schemeClr val="accent1"/>
                </a:solidFill>
                <a:latin typeface="Arial"/>
                <a:ea typeface="Arial"/>
                <a:cs typeface="Arial"/>
                <a:sym typeface="Arial"/>
              </a:defRPr>
            </a:lvl6pPr>
            <a:lvl7pPr indent="0" lvl="6" marL="0" marR="0" rtl="0" algn="r">
              <a:spcBef>
                <a:spcPts val="0"/>
              </a:spcBef>
              <a:spcAft>
                <a:spcPts val="0"/>
              </a:spcAft>
              <a:buNone/>
              <a:defRPr b="0" i="0" sz="800" u="none" cap="none" strike="noStrike">
                <a:solidFill>
                  <a:schemeClr val="accent1"/>
                </a:solidFill>
                <a:latin typeface="Arial"/>
                <a:ea typeface="Arial"/>
                <a:cs typeface="Arial"/>
                <a:sym typeface="Arial"/>
              </a:defRPr>
            </a:lvl7pPr>
            <a:lvl8pPr indent="0" lvl="7" marL="0" marR="0" rtl="0" algn="r">
              <a:spcBef>
                <a:spcPts val="0"/>
              </a:spcBef>
              <a:spcAft>
                <a:spcPts val="0"/>
              </a:spcAft>
              <a:buNone/>
              <a:defRPr b="0" i="0" sz="800" u="none" cap="none" strike="noStrike">
                <a:solidFill>
                  <a:schemeClr val="accent1"/>
                </a:solidFill>
                <a:latin typeface="Arial"/>
                <a:ea typeface="Arial"/>
                <a:cs typeface="Arial"/>
                <a:sym typeface="Arial"/>
              </a:defRPr>
            </a:lvl8pPr>
            <a:lvl9pPr indent="0" lvl="8" marL="0" marR="0" rtl="0" algn="r">
              <a:spcBef>
                <a:spcPts val="0"/>
              </a:spcBef>
              <a:spcAft>
                <a:spcPts val="0"/>
              </a:spcAft>
              <a:buNone/>
              <a:defRPr b="0" i="0" sz="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403165" y="4631263"/>
            <a:ext cx="1510218" cy="378361"/>
          </a:xfrm>
          <a:prstGeom prst="rect">
            <a:avLst/>
          </a:prstGeom>
          <a:noFill/>
          <a:ln>
            <a:noFill/>
          </a:ln>
        </p:spPr>
      </p:pic>
      <p:pic>
        <p:nvPicPr>
          <p:cNvPr descr="A picture containing drawing&#10;&#10;Description automatically generated" id="55" name="Google Shape;55;p13"/>
          <p:cNvPicPr preferRelativeResize="0"/>
          <p:nvPr/>
        </p:nvPicPr>
        <p:blipFill rotWithShape="1">
          <a:blip r:embed="rId2">
            <a:alphaModFix/>
          </a:blip>
          <a:srcRect b="0" l="0" r="0" t="0"/>
          <a:stretch/>
        </p:blipFill>
        <p:spPr>
          <a:xfrm>
            <a:off x="1966723" y="4623643"/>
            <a:ext cx="2926080" cy="5220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795">
          <p15:clr>
            <a:srgbClr val="F26B43"/>
          </p15:clr>
        </p15:guide>
        <p15:guide id="2" pos="2880">
          <p15:clr>
            <a:srgbClr val="F26B43"/>
          </p15:clr>
        </p15:guide>
        <p15:guide id="3" orient="horz" pos="2909">
          <p15:clr>
            <a:srgbClr val="F26B43"/>
          </p15:clr>
        </p15:guide>
        <p15:guide id="4" orient="horz" pos="2965">
          <p15:clr>
            <a:srgbClr val="F26B43"/>
          </p15:clr>
        </p15:guide>
        <p15:guide id="5" orient="horz" pos="3033">
          <p15:clr>
            <a:srgbClr val="F26B43"/>
          </p15:clr>
        </p15:guide>
        <p15:guide id="6" pos="288">
          <p15:clr>
            <a:srgbClr val="F26B43"/>
          </p15:clr>
        </p15:guide>
        <p15:guide id="7" pos="54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gif"/><Relationship Id="rId4" Type="http://schemas.openxmlformats.org/officeDocument/2006/relationships/image" Target="../media/image6.png"/><Relationship Id="rId5"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drive.google.com/file/d/1wfk8AdFrWg3s9Jpyj60XZKieg1ne_Mc5/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pic>
        <p:nvPicPr>
          <p:cNvPr id="281" name="Google Shape;281;p52"/>
          <p:cNvPicPr preferRelativeResize="0"/>
          <p:nvPr/>
        </p:nvPicPr>
        <p:blipFill rotWithShape="1">
          <a:blip r:embed="rId3">
            <a:alphaModFix/>
          </a:blip>
          <a:srcRect b="0" l="0" r="0" t="0"/>
          <a:stretch/>
        </p:blipFill>
        <p:spPr>
          <a:xfrm>
            <a:off x="176449" y="-218849"/>
            <a:ext cx="8791105" cy="2202474"/>
          </a:xfrm>
          <a:prstGeom prst="rect">
            <a:avLst/>
          </a:prstGeom>
          <a:noFill/>
          <a:ln>
            <a:noFill/>
          </a:ln>
        </p:spPr>
      </p:pic>
      <p:pic>
        <p:nvPicPr>
          <p:cNvPr descr="A picture containing drawing&#10;&#10;Description automatically generated" id="282" name="Google Shape;282;p52"/>
          <p:cNvPicPr preferRelativeResize="0"/>
          <p:nvPr/>
        </p:nvPicPr>
        <p:blipFill rotWithShape="1">
          <a:blip r:embed="rId4">
            <a:alphaModFix/>
          </a:blip>
          <a:srcRect b="0" l="0" r="0" t="0"/>
          <a:stretch/>
        </p:blipFill>
        <p:spPr>
          <a:xfrm>
            <a:off x="-360045" y="3792402"/>
            <a:ext cx="9719206" cy="1733876"/>
          </a:xfrm>
          <a:prstGeom prst="rect">
            <a:avLst/>
          </a:prstGeom>
          <a:noFill/>
          <a:ln>
            <a:noFill/>
          </a:ln>
        </p:spPr>
      </p:pic>
      <p:sp>
        <p:nvSpPr>
          <p:cNvPr id="283" name="Google Shape;283;p52"/>
          <p:cNvSpPr txBox="1"/>
          <p:nvPr/>
        </p:nvSpPr>
        <p:spPr>
          <a:xfrm>
            <a:off x="457200" y="2010650"/>
            <a:ext cx="83337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Track 5 : Access to Care – Open Topic</a:t>
            </a:r>
            <a:endParaRPr b="1" sz="2600"/>
          </a:p>
          <a:p>
            <a:pPr indent="0" lvl="0" marL="0" rtl="0" algn="ctr">
              <a:spcBef>
                <a:spcPts val="0"/>
              </a:spcBef>
              <a:spcAft>
                <a:spcPts val="0"/>
              </a:spcAft>
              <a:buNone/>
            </a:pPr>
            <a:r>
              <a:t/>
            </a:r>
            <a:endParaRPr b="1" sz="2600"/>
          </a:p>
          <a:p>
            <a:pPr indent="457200" lvl="0" marL="0" rtl="0" algn="ctr">
              <a:spcBef>
                <a:spcPts val="0"/>
              </a:spcBef>
              <a:spcAft>
                <a:spcPts val="0"/>
              </a:spcAft>
              <a:buNone/>
            </a:pPr>
            <a:r>
              <a:rPr b="1" lang="en" sz="2300"/>
              <a:t>Measure Visual Acuity</a:t>
            </a:r>
            <a:endParaRPr b="1" sz="2300"/>
          </a:p>
          <a:p>
            <a:pPr indent="0" lvl="0" marL="0" rtl="0" algn="l">
              <a:spcBef>
                <a:spcPts val="0"/>
              </a:spcBef>
              <a:spcAft>
                <a:spcPts val="0"/>
              </a:spcAft>
              <a:buNone/>
            </a:pPr>
            <a:r>
              <a:t/>
            </a:r>
            <a:endParaRPr b="1" sz="1800"/>
          </a:p>
          <a:p>
            <a:pPr indent="0" lvl="0" marL="0" rtl="0" algn="l">
              <a:spcBef>
                <a:spcPts val="0"/>
              </a:spcBef>
              <a:spcAft>
                <a:spcPts val="0"/>
              </a:spcAft>
              <a:buNone/>
            </a:pPr>
            <a:r>
              <a:rPr b="1" lang="en" sz="1700"/>
              <a:t>Team: Absolute 6											Team No: 5.04</a:t>
            </a:r>
            <a:endParaRPr b="1" sz="170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B"/>
        </a:solidFill>
      </p:bgPr>
    </p:bg>
    <p:spTree>
      <p:nvGrpSpPr>
        <p:cNvPr id="291" name="Shape 291"/>
        <p:cNvGrpSpPr/>
        <p:nvPr/>
      </p:nvGrpSpPr>
      <p:grpSpPr>
        <a:xfrm>
          <a:off x="0" y="0"/>
          <a:ext cx="0" cy="0"/>
          <a:chOff x="0" y="0"/>
          <a:chExt cx="0" cy="0"/>
        </a:xfrm>
      </p:grpSpPr>
      <p:pic>
        <p:nvPicPr>
          <p:cNvPr id="292" name="Google Shape;292;p53"/>
          <p:cNvPicPr preferRelativeResize="0"/>
          <p:nvPr/>
        </p:nvPicPr>
        <p:blipFill rotWithShape="1">
          <a:blip r:embed="rId3">
            <a:alphaModFix/>
          </a:blip>
          <a:srcRect b="0" l="0" r="0" t="0"/>
          <a:stretch/>
        </p:blipFill>
        <p:spPr>
          <a:xfrm>
            <a:off x="818852" y="1758225"/>
            <a:ext cx="3216800" cy="2412600"/>
          </a:xfrm>
          <a:prstGeom prst="rect">
            <a:avLst/>
          </a:prstGeom>
          <a:noFill/>
          <a:ln>
            <a:noFill/>
          </a:ln>
        </p:spPr>
      </p:pic>
      <p:sp>
        <p:nvSpPr>
          <p:cNvPr id="293" name="Google Shape;293;p53"/>
          <p:cNvSpPr txBox="1"/>
          <p:nvPr>
            <p:ph idx="12" type="sldNum"/>
          </p:nvPr>
        </p:nvSpPr>
        <p:spPr>
          <a:xfrm>
            <a:off x="8689976" y="4743121"/>
            <a:ext cx="340800" cy="250031"/>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800"/>
              <a:t>‹#›</a:t>
            </a:fld>
            <a:endParaRPr sz="800"/>
          </a:p>
        </p:txBody>
      </p:sp>
      <p:pic>
        <p:nvPicPr>
          <p:cNvPr id="294" name="Google Shape;294;p53"/>
          <p:cNvPicPr preferRelativeResize="0"/>
          <p:nvPr/>
        </p:nvPicPr>
        <p:blipFill rotWithShape="1">
          <a:blip r:embed="rId4">
            <a:alphaModFix/>
          </a:blip>
          <a:srcRect b="16847" l="0" r="3662" t="15961"/>
          <a:stretch/>
        </p:blipFill>
        <p:spPr>
          <a:xfrm>
            <a:off x="4524671" y="1925933"/>
            <a:ext cx="2978253" cy="2077182"/>
          </a:xfrm>
          <a:prstGeom prst="rect">
            <a:avLst/>
          </a:prstGeom>
          <a:noFill/>
          <a:ln>
            <a:noFill/>
          </a:ln>
        </p:spPr>
      </p:pic>
      <p:pic>
        <p:nvPicPr>
          <p:cNvPr id="295" name="Google Shape;295;p53"/>
          <p:cNvPicPr preferRelativeResize="0"/>
          <p:nvPr/>
        </p:nvPicPr>
        <p:blipFill rotWithShape="1">
          <a:blip r:embed="rId5">
            <a:alphaModFix/>
          </a:blip>
          <a:srcRect b="-2009" l="0" r="0" t="0"/>
          <a:stretch/>
        </p:blipFill>
        <p:spPr>
          <a:xfrm>
            <a:off x="7212989" y="672039"/>
            <a:ext cx="1473811" cy="1338036"/>
          </a:xfrm>
          <a:prstGeom prst="rect">
            <a:avLst/>
          </a:prstGeom>
          <a:noFill/>
          <a:ln>
            <a:noFill/>
          </a:ln>
        </p:spPr>
      </p:pic>
      <p:sp>
        <p:nvSpPr>
          <p:cNvPr id="296" name="Google Shape;296;p53"/>
          <p:cNvSpPr txBox="1"/>
          <p:nvPr/>
        </p:nvSpPr>
        <p:spPr>
          <a:xfrm>
            <a:off x="0" y="1028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
        <p:nvSpPr>
          <p:cNvPr id="306" name="Google Shape;306;p54"/>
          <p:cNvSpPr txBox="1"/>
          <p:nvPr>
            <p:ph type="title"/>
          </p:nvPr>
        </p:nvSpPr>
        <p:spPr>
          <a:xfrm>
            <a:off x="768899" y="508487"/>
            <a:ext cx="76062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t>Implementation</a:t>
            </a:r>
            <a:endParaRPr sz="1100"/>
          </a:p>
        </p:txBody>
      </p:sp>
      <p:pic>
        <p:nvPicPr>
          <p:cNvPr id="307" name="Google Shape;307;p54"/>
          <p:cNvPicPr preferRelativeResize="0"/>
          <p:nvPr/>
        </p:nvPicPr>
        <p:blipFill rotWithShape="1">
          <a:blip r:embed="rId3">
            <a:alphaModFix/>
          </a:blip>
          <a:srcRect b="0" l="0" r="0" t="-2501"/>
          <a:stretch/>
        </p:blipFill>
        <p:spPr>
          <a:xfrm>
            <a:off x="768900" y="916350"/>
            <a:ext cx="3612600" cy="3204475"/>
          </a:xfrm>
          <a:prstGeom prst="rect">
            <a:avLst/>
          </a:prstGeom>
          <a:noFill/>
          <a:ln>
            <a:noFill/>
          </a:ln>
        </p:spPr>
      </p:pic>
      <p:cxnSp>
        <p:nvCxnSpPr>
          <p:cNvPr id="308" name="Google Shape;308;p54"/>
          <p:cNvCxnSpPr/>
          <p:nvPr/>
        </p:nvCxnSpPr>
        <p:spPr>
          <a:xfrm>
            <a:off x="4572000" y="916357"/>
            <a:ext cx="0" cy="3310800"/>
          </a:xfrm>
          <a:prstGeom prst="straightConnector1">
            <a:avLst/>
          </a:prstGeom>
          <a:solidFill>
            <a:srgbClr val="C0C0C0"/>
          </a:solidFill>
          <a:ln cap="flat" cmpd="sng" w="19050">
            <a:solidFill>
              <a:srgbClr val="777777"/>
            </a:solidFill>
            <a:prstDash val="solid"/>
            <a:round/>
            <a:headEnd len="sm" w="sm" type="none"/>
            <a:tailEnd len="sm" w="sm" type="none"/>
          </a:ln>
        </p:spPr>
      </p:cxnSp>
      <p:pic>
        <p:nvPicPr>
          <p:cNvPr id="309" name="Google Shape;309;p54" title="loopback.mp4">
            <a:hlinkClick r:id="rId4"/>
          </p:cNvPr>
          <p:cNvPicPr preferRelativeResize="0"/>
          <p:nvPr/>
        </p:nvPicPr>
        <p:blipFill>
          <a:blip r:embed="rId5">
            <a:alphaModFix/>
          </a:blip>
          <a:stretch>
            <a:fillRect/>
          </a:stretch>
        </p:blipFill>
        <p:spPr>
          <a:xfrm>
            <a:off x="4714375" y="1034550"/>
            <a:ext cx="3972425" cy="3086275"/>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ph idx="4" type="body"/>
          </p:nvPr>
        </p:nvPicPr>
        <p:blipFill rotWithShape="1">
          <a:blip r:embed="rId3">
            <a:alphaModFix/>
          </a:blip>
          <a:srcRect b="16252" l="3800" r="4421" t="2156"/>
          <a:stretch/>
        </p:blipFill>
        <p:spPr>
          <a:xfrm>
            <a:off x="457200" y="568200"/>
            <a:ext cx="8229600" cy="4007100"/>
          </a:xfrm>
          <a:prstGeom prst="rect">
            <a:avLst/>
          </a:prstGeom>
          <a:noFill/>
          <a:ln cap="flat" cmpd="sng" w="9525">
            <a:solidFill>
              <a:schemeClr val="dk1"/>
            </a:solidFill>
            <a:prstDash val="solid"/>
            <a:round/>
            <a:headEnd len="sm" w="sm" type="none"/>
            <a:tailEnd len="sm" w="sm" type="none"/>
          </a:ln>
        </p:spPr>
      </p:pic>
      <p:sp>
        <p:nvSpPr>
          <p:cNvPr id="315" name="Google Shape;315;p55"/>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sp>
        <p:nvSpPr>
          <p:cNvPr id="316" name="Google Shape;316;p55"/>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idx="7" type="body"/>
          </p:nvPr>
        </p:nvSpPr>
        <p:spPr>
          <a:xfrm>
            <a:off x="4832389" y="1738870"/>
            <a:ext cx="3857625" cy="41734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 sz="1100"/>
              <a:t>Refractive Errors and Cataract cause 75% of global visual impairment</a:t>
            </a:r>
            <a:endParaRPr sz="1100"/>
          </a:p>
        </p:txBody>
      </p:sp>
      <p:sp>
        <p:nvSpPr>
          <p:cNvPr id="326" name="Google Shape;326;p56"/>
          <p:cNvSpPr txBox="1"/>
          <p:nvPr>
            <p:ph idx="8" type="body"/>
          </p:nvPr>
        </p:nvSpPr>
        <p:spPr>
          <a:xfrm>
            <a:off x="406594" y="1695754"/>
            <a:ext cx="3857625" cy="41734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 sz="1100"/>
              <a:t>285 million people are visually impaired globally</a:t>
            </a:r>
            <a:endParaRPr sz="1100"/>
          </a:p>
        </p:txBody>
      </p:sp>
      <p:sp>
        <p:nvSpPr>
          <p:cNvPr id="327" name="Google Shape;327;p56"/>
          <p:cNvSpPr txBox="1"/>
          <p:nvPr>
            <p:ph idx="9" type="body"/>
          </p:nvPr>
        </p:nvSpPr>
        <p:spPr>
          <a:xfrm>
            <a:off x="389893" y="1336306"/>
            <a:ext cx="3857625" cy="38972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300"/>
              <a:buNone/>
            </a:pPr>
            <a:r>
              <a:rPr lang="en" sz="1100"/>
              <a:t>285 million</a:t>
            </a:r>
            <a:endParaRPr sz="1100"/>
          </a:p>
        </p:txBody>
      </p:sp>
      <p:sp>
        <p:nvSpPr>
          <p:cNvPr id="328" name="Google Shape;328;p56"/>
          <p:cNvSpPr txBox="1"/>
          <p:nvPr>
            <p:ph idx="13" type="body"/>
          </p:nvPr>
        </p:nvSpPr>
        <p:spPr>
          <a:xfrm>
            <a:off x="4832389" y="1400699"/>
            <a:ext cx="3857625" cy="38972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900"/>
              <a:buNone/>
            </a:pPr>
            <a:r>
              <a:rPr lang="en" sz="1900"/>
              <a:t>Causes of Visual Impairment</a:t>
            </a:r>
            <a:endParaRPr sz="1100"/>
          </a:p>
        </p:txBody>
      </p:sp>
      <p:sp>
        <p:nvSpPr>
          <p:cNvPr id="329" name="Google Shape;329;p56"/>
          <p:cNvSpPr txBox="1"/>
          <p:nvPr>
            <p:ph idx="16" type="body"/>
          </p:nvPr>
        </p:nvSpPr>
        <p:spPr>
          <a:xfrm>
            <a:off x="7099076" y="3361542"/>
            <a:ext cx="1587725" cy="876146"/>
          </a:xfrm>
          <a:prstGeom prst="rect">
            <a:avLst/>
          </a:prstGeom>
          <a:noFill/>
          <a:ln>
            <a:noFill/>
          </a:ln>
        </p:spPr>
        <p:txBody>
          <a:bodyPr anchorCtr="0" anchor="t" bIns="0" lIns="0" spcFirstLastPara="1" rIns="0" wrap="square" tIns="0">
            <a:noAutofit/>
          </a:bodyPr>
          <a:lstStyle/>
          <a:p>
            <a:pPr indent="-146050" lvl="0" marL="152400" rtl="0" algn="l">
              <a:lnSpc>
                <a:spcPct val="100000"/>
              </a:lnSpc>
              <a:spcBef>
                <a:spcPts val="0"/>
              </a:spcBef>
              <a:spcAft>
                <a:spcPts val="0"/>
              </a:spcAft>
              <a:buSzPts val="1100"/>
              <a:buFont typeface="Arial"/>
              <a:buChar char="•"/>
            </a:pPr>
            <a:r>
              <a:rPr lang="en" sz="1100"/>
              <a:t>.</a:t>
            </a:r>
            <a:endParaRPr sz="1100"/>
          </a:p>
        </p:txBody>
      </p:sp>
      <p:sp>
        <p:nvSpPr>
          <p:cNvPr id="330" name="Google Shape;330;p56"/>
          <p:cNvSpPr txBox="1"/>
          <p:nvPr>
            <p:ph idx="17" type="body"/>
          </p:nvPr>
        </p:nvSpPr>
        <p:spPr>
          <a:xfrm>
            <a:off x="2547413" y="2552975"/>
            <a:ext cx="1603400" cy="876146"/>
          </a:xfrm>
          <a:prstGeom prst="rect">
            <a:avLst/>
          </a:prstGeom>
          <a:noFill/>
          <a:ln>
            <a:noFill/>
          </a:ln>
        </p:spPr>
        <p:txBody>
          <a:bodyPr anchorCtr="0" anchor="t" bIns="0" lIns="0" spcFirstLastPara="1" rIns="0" wrap="square" tIns="0">
            <a:noAutofit/>
          </a:bodyPr>
          <a:lstStyle/>
          <a:p>
            <a:pPr indent="-158750" lvl="0" marL="152400" rtl="0" algn="l">
              <a:lnSpc>
                <a:spcPct val="100000"/>
              </a:lnSpc>
              <a:spcBef>
                <a:spcPts val="0"/>
              </a:spcBef>
              <a:spcAft>
                <a:spcPts val="0"/>
              </a:spcAft>
              <a:buSzPts val="1300"/>
              <a:buFont typeface="Arial"/>
              <a:buChar char="•"/>
            </a:pPr>
            <a:r>
              <a:rPr lang="en" sz="1300"/>
              <a:t>39 million people are blind.</a:t>
            </a:r>
            <a:endParaRPr sz="1100"/>
          </a:p>
          <a:p>
            <a:pPr indent="-158750" lvl="0" marL="152400" rtl="0" algn="l">
              <a:lnSpc>
                <a:spcPct val="100000"/>
              </a:lnSpc>
              <a:spcBef>
                <a:spcPts val="600"/>
              </a:spcBef>
              <a:spcAft>
                <a:spcPts val="0"/>
              </a:spcAft>
              <a:buSzPts val="1300"/>
              <a:buFont typeface="Arial"/>
              <a:buChar char="•"/>
            </a:pPr>
            <a:r>
              <a:rPr lang="en" sz="1300"/>
              <a:t>246 million have low vision</a:t>
            </a:r>
            <a:endParaRPr sz="1100"/>
          </a:p>
        </p:txBody>
      </p:sp>
      <p:sp>
        <p:nvSpPr>
          <p:cNvPr id="331" name="Google Shape;331;p56"/>
          <p:cNvSpPr txBox="1"/>
          <p:nvPr>
            <p:ph idx="21" type="body"/>
          </p:nvPr>
        </p:nvSpPr>
        <p:spPr>
          <a:xfrm>
            <a:off x="1600262" y="2924032"/>
            <a:ext cx="1059216" cy="38972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700"/>
              <a:buNone/>
            </a:pPr>
            <a:r>
              <a:rPr lang="en" sz="1100"/>
              <a:t>13%</a:t>
            </a:r>
            <a:endParaRPr sz="1100"/>
          </a:p>
        </p:txBody>
      </p:sp>
      <p:sp>
        <p:nvSpPr>
          <p:cNvPr id="332" name="Google Shape;332;p56"/>
          <p:cNvSpPr txBox="1"/>
          <p:nvPr>
            <p:ph type="title"/>
          </p:nvPr>
        </p:nvSpPr>
        <p:spPr>
          <a:xfrm>
            <a:off x="497199" y="505862"/>
            <a:ext cx="76062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t>Market Potential</a:t>
            </a:r>
            <a:endParaRPr sz="1100"/>
          </a:p>
        </p:txBody>
      </p:sp>
      <p:sp>
        <p:nvSpPr>
          <p:cNvPr id="333" name="Google Shape;333;p56"/>
          <p:cNvSpPr txBox="1"/>
          <p:nvPr>
            <p:ph idx="12" type="sldNum"/>
          </p:nvPr>
        </p:nvSpPr>
        <p:spPr>
          <a:xfrm>
            <a:off x="8400035" y="4695427"/>
            <a:ext cx="340800" cy="250031"/>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100"/>
              <a:t>‹#›</a:t>
            </a:fld>
            <a:endParaRPr sz="1100"/>
          </a:p>
        </p:txBody>
      </p:sp>
      <p:cxnSp>
        <p:nvCxnSpPr>
          <p:cNvPr id="334" name="Google Shape;334;p56"/>
          <p:cNvCxnSpPr/>
          <p:nvPr/>
        </p:nvCxnSpPr>
        <p:spPr>
          <a:xfrm>
            <a:off x="4572000" y="1125607"/>
            <a:ext cx="0" cy="3310662"/>
          </a:xfrm>
          <a:prstGeom prst="straightConnector1">
            <a:avLst/>
          </a:prstGeom>
          <a:solidFill>
            <a:srgbClr val="C0C0C0"/>
          </a:solidFill>
          <a:ln cap="flat" cmpd="sng" w="19050">
            <a:solidFill>
              <a:srgbClr val="777777"/>
            </a:solidFill>
            <a:prstDash val="solid"/>
            <a:round/>
            <a:headEnd len="sm" w="sm" type="none"/>
            <a:tailEnd len="sm" w="sm" type="none"/>
          </a:ln>
        </p:spPr>
      </p:cxnSp>
      <p:cxnSp>
        <p:nvCxnSpPr>
          <p:cNvPr id="335" name="Google Shape;335;p56"/>
          <p:cNvCxnSpPr/>
          <p:nvPr/>
        </p:nvCxnSpPr>
        <p:spPr>
          <a:xfrm rot="10800000">
            <a:off x="2415508" y="2364440"/>
            <a:ext cx="0" cy="1379450"/>
          </a:xfrm>
          <a:prstGeom prst="straightConnector1">
            <a:avLst/>
          </a:prstGeom>
          <a:solidFill>
            <a:srgbClr val="C0C0C0"/>
          </a:solidFill>
          <a:ln cap="flat" cmpd="sng" w="9525">
            <a:solidFill>
              <a:srgbClr val="777777"/>
            </a:solidFill>
            <a:prstDash val="solid"/>
            <a:round/>
            <a:headEnd len="sm" w="sm" type="none"/>
            <a:tailEnd len="sm" w="sm" type="none"/>
          </a:ln>
        </p:spPr>
      </p:cxnSp>
      <p:pic>
        <p:nvPicPr>
          <p:cNvPr id="336" name="Google Shape;336;p56"/>
          <p:cNvPicPr preferRelativeResize="0"/>
          <p:nvPr/>
        </p:nvPicPr>
        <p:blipFill rotWithShape="1">
          <a:blip r:embed="rId3">
            <a:alphaModFix/>
          </a:blip>
          <a:srcRect b="0" l="0" r="0" t="0"/>
          <a:stretch/>
        </p:blipFill>
        <p:spPr>
          <a:xfrm>
            <a:off x="5573554" y="2507900"/>
            <a:ext cx="2375294" cy="1884685"/>
          </a:xfrm>
          <a:prstGeom prst="rect">
            <a:avLst/>
          </a:prstGeom>
          <a:noFill/>
          <a:ln>
            <a:noFill/>
          </a:ln>
        </p:spPr>
      </p:pic>
      <p:pic>
        <p:nvPicPr>
          <p:cNvPr id="337" name="Google Shape;337;p56"/>
          <p:cNvPicPr preferRelativeResize="0"/>
          <p:nvPr/>
        </p:nvPicPr>
        <p:blipFill rotWithShape="1">
          <a:blip r:embed="rId4">
            <a:alphaModFix/>
          </a:blip>
          <a:srcRect b="0" l="18363" r="2516" t="0"/>
          <a:stretch/>
        </p:blipFill>
        <p:spPr>
          <a:xfrm>
            <a:off x="406600" y="2312450"/>
            <a:ext cx="1819200" cy="1243200"/>
          </a:xfrm>
          <a:prstGeom prst="rect">
            <a:avLst/>
          </a:prstGeom>
          <a:noFill/>
          <a:ln>
            <a:noFill/>
          </a:ln>
        </p:spPr>
      </p:pic>
      <p:cxnSp>
        <p:nvCxnSpPr>
          <p:cNvPr id="338" name="Google Shape;338;p56"/>
          <p:cNvCxnSpPr/>
          <p:nvPr/>
        </p:nvCxnSpPr>
        <p:spPr>
          <a:xfrm>
            <a:off x="386464" y="1158818"/>
            <a:ext cx="3861054" cy="0"/>
          </a:xfrm>
          <a:prstGeom prst="straightConnector1">
            <a:avLst/>
          </a:prstGeom>
          <a:solidFill>
            <a:srgbClr val="C0C0C0"/>
          </a:solidFill>
          <a:ln cap="flat" cmpd="sng" w="9525">
            <a:solidFill>
              <a:srgbClr val="777777"/>
            </a:solidFill>
            <a:prstDash val="solid"/>
            <a:round/>
            <a:headEnd len="sm" w="sm" type="none"/>
            <a:tailEnd len="sm" w="sm" type="none"/>
          </a:ln>
        </p:spPr>
      </p:cxnSp>
      <p:cxnSp>
        <p:nvCxnSpPr>
          <p:cNvPr id="339" name="Google Shape;339;p56"/>
          <p:cNvCxnSpPr/>
          <p:nvPr/>
        </p:nvCxnSpPr>
        <p:spPr>
          <a:xfrm>
            <a:off x="4879781" y="1158818"/>
            <a:ext cx="3861054" cy="0"/>
          </a:xfrm>
          <a:prstGeom prst="straightConnector1">
            <a:avLst/>
          </a:prstGeom>
          <a:solidFill>
            <a:srgbClr val="C0C0C0"/>
          </a:solidFill>
          <a:ln cap="flat" cmpd="sng" w="9525">
            <a:solidFill>
              <a:srgbClr val="777777"/>
            </a:solidFill>
            <a:prstDash val="solid"/>
            <a:round/>
            <a:headEnd len="sm" w="sm" type="none"/>
            <a:tailEnd len="sm" w="sm" type="none"/>
          </a:ln>
        </p:spPr>
      </p:cxnSp>
      <p:cxnSp>
        <p:nvCxnSpPr>
          <p:cNvPr id="340" name="Google Shape;340;p56"/>
          <p:cNvCxnSpPr/>
          <p:nvPr/>
        </p:nvCxnSpPr>
        <p:spPr>
          <a:xfrm>
            <a:off x="4825747" y="2384335"/>
            <a:ext cx="3861054" cy="0"/>
          </a:xfrm>
          <a:prstGeom prst="straightConnector1">
            <a:avLst/>
          </a:prstGeom>
          <a:solidFill>
            <a:srgbClr val="C0C0C0"/>
          </a:solidFill>
          <a:ln cap="flat" cmpd="sng" w="9525">
            <a:solidFill>
              <a:srgbClr val="777777"/>
            </a:solidFill>
            <a:prstDash val="solid"/>
            <a:round/>
            <a:headEnd len="sm" w="sm" type="none"/>
            <a:tailEnd len="sm" w="sm" type="none"/>
          </a:ln>
        </p:spPr>
      </p:cxnSp>
      <p:cxnSp>
        <p:nvCxnSpPr>
          <p:cNvPr id="341" name="Google Shape;341;p56"/>
          <p:cNvCxnSpPr/>
          <p:nvPr/>
        </p:nvCxnSpPr>
        <p:spPr>
          <a:xfrm>
            <a:off x="386464" y="2141073"/>
            <a:ext cx="3861054" cy="0"/>
          </a:xfrm>
          <a:prstGeom prst="straightConnector1">
            <a:avLst/>
          </a:prstGeom>
          <a:solidFill>
            <a:srgbClr val="C0C0C0"/>
          </a:solidFill>
          <a:ln cap="flat" cmpd="sng" w="9525">
            <a:solidFill>
              <a:srgbClr val="777777"/>
            </a:solidFill>
            <a:prstDash val="solid"/>
            <a:round/>
            <a:headEnd len="sm" w="sm" type="none"/>
            <a:tailEnd len="sm" w="sm" type="none"/>
          </a:ln>
        </p:spPr>
      </p:cxnSp>
      <p:sp>
        <p:nvSpPr>
          <p:cNvPr id="342" name="Google Shape;342;p56"/>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nvSpPr>
        <p:spPr>
          <a:xfrm>
            <a:off x="0" y="1028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
        <p:nvSpPr>
          <p:cNvPr id="348" name="Google Shape;348;p57"/>
          <p:cNvSpPr txBox="1"/>
          <p:nvPr/>
        </p:nvSpPr>
        <p:spPr>
          <a:xfrm>
            <a:off x="457200" y="1063350"/>
            <a:ext cx="8229600" cy="180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500">
                <a:solidFill>
                  <a:schemeClr val="dk1"/>
                </a:solidFill>
              </a:rPr>
              <a:t>“I watch people get older and lose their visual acuity; you lose that sharpness, that cleanness, that brain that you worked so hard on and that you were gifted with and lose the gifts that were given.”</a:t>
            </a:r>
            <a:endParaRPr b="1" sz="200">
              <a:solidFill>
                <a:schemeClr val="dk1"/>
              </a:solidFill>
            </a:endParaRPr>
          </a:p>
          <a:p>
            <a:pPr indent="0" lvl="0" marL="0" rtl="0" algn="just">
              <a:spcBef>
                <a:spcPts val="0"/>
              </a:spcBef>
              <a:spcAft>
                <a:spcPts val="0"/>
              </a:spcAft>
              <a:buNone/>
            </a:pPr>
            <a:r>
              <a:t/>
            </a:r>
            <a:endParaRPr sz="500">
              <a:solidFill>
                <a:schemeClr val="dk1"/>
              </a:solidFill>
            </a:endParaRPr>
          </a:p>
        </p:txBody>
      </p:sp>
      <p:sp>
        <p:nvSpPr>
          <p:cNvPr id="349" name="Google Shape;349;p57"/>
          <p:cNvSpPr txBox="1"/>
          <p:nvPr>
            <p:ph idx="1" type="body"/>
          </p:nvPr>
        </p:nvSpPr>
        <p:spPr>
          <a:xfrm>
            <a:off x="454050" y="2970820"/>
            <a:ext cx="8235900" cy="1110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3800"/>
              <a:buNone/>
            </a:pPr>
            <a:r>
              <a:rPr b="1" lang="en">
                <a:solidFill>
                  <a:schemeClr val="dk1"/>
                </a:solidFill>
              </a:rPr>
              <a:t>– Bryce Courtenay</a:t>
            </a:r>
            <a:endParaRPr b="1">
              <a:solidFill>
                <a:schemeClr val="dk1"/>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
        <p:nvSpPr>
          <p:cNvPr id="359" name="Google Shape;359;p58"/>
          <p:cNvSpPr txBox="1"/>
          <p:nvPr>
            <p:ph type="title"/>
          </p:nvPr>
        </p:nvSpPr>
        <p:spPr>
          <a:xfrm>
            <a:off x="768899" y="508487"/>
            <a:ext cx="76062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t>Team Members</a:t>
            </a:r>
            <a:endParaRPr sz="1100"/>
          </a:p>
        </p:txBody>
      </p:sp>
      <p:cxnSp>
        <p:nvCxnSpPr>
          <p:cNvPr id="360" name="Google Shape;360;p58"/>
          <p:cNvCxnSpPr/>
          <p:nvPr/>
        </p:nvCxnSpPr>
        <p:spPr>
          <a:xfrm>
            <a:off x="4572000" y="916357"/>
            <a:ext cx="0" cy="3310800"/>
          </a:xfrm>
          <a:prstGeom prst="straightConnector1">
            <a:avLst/>
          </a:prstGeom>
          <a:solidFill>
            <a:srgbClr val="C0C0C0"/>
          </a:solidFill>
          <a:ln cap="flat" cmpd="sng" w="19050">
            <a:solidFill>
              <a:srgbClr val="777777"/>
            </a:solidFill>
            <a:prstDash val="solid"/>
            <a:round/>
            <a:headEnd len="sm" w="sm" type="none"/>
            <a:tailEnd len="sm" w="sm" type="none"/>
          </a:ln>
        </p:spPr>
      </p:cxnSp>
      <p:pic>
        <p:nvPicPr>
          <p:cNvPr id="361" name="Google Shape;361;p58"/>
          <p:cNvPicPr preferRelativeResize="0"/>
          <p:nvPr/>
        </p:nvPicPr>
        <p:blipFill rotWithShape="1">
          <a:blip r:embed="rId3">
            <a:alphaModFix/>
          </a:blip>
          <a:srcRect b="25545" l="7075" r="8989" t="0"/>
          <a:stretch/>
        </p:blipFill>
        <p:spPr>
          <a:xfrm>
            <a:off x="1784700" y="908675"/>
            <a:ext cx="1403675" cy="1547775"/>
          </a:xfrm>
          <a:prstGeom prst="rect">
            <a:avLst/>
          </a:prstGeom>
          <a:noFill/>
          <a:ln>
            <a:noFill/>
          </a:ln>
        </p:spPr>
      </p:pic>
      <p:pic>
        <p:nvPicPr>
          <p:cNvPr id="362" name="Google Shape;362;p58"/>
          <p:cNvPicPr preferRelativeResize="0"/>
          <p:nvPr/>
        </p:nvPicPr>
        <p:blipFill rotWithShape="1">
          <a:blip r:embed="rId4">
            <a:alphaModFix/>
          </a:blip>
          <a:srcRect b="33061" l="15709" r="15689" t="0"/>
          <a:stretch/>
        </p:blipFill>
        <p:spPr>
          <a:xfrm>
            <a:off x="6025825" y="908675"/>
            <a:ext cx="1403675" cy="1547775"/>
          </a:xfrm>
          <a:prstGeom prst="rect">
            <a:avLst/>
          </a:prstGeom>
          <a:noFill/>
          <a:ln>
            <a:noFill/>
          </a:ln>
        </p:spPr>
      </p:pic>
      <p:sp>
        <p:nvSpPr>
          <p:cNvPr id="363" name="Google Shape;363;p58"/>
          <p:cNvSpPr txBox="1"/>
          <p:nvPr/>
        </p:nvSpPr>
        <p:spPr>
          <a:xfrm>
            <a:off x="606588" y="2542975"/>
            <a:ext cx="3759900" cy="167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Dharmin Chothani (Team Lead)</a:t>
            </a:r>
            <a:endParaRPr b="1"/>
          </a:p>
          <a:p>
            <a:pPr indent="0" lvl="0" marL="0" rtl="0" algn="ctr">
              <a:spcBef>
                <a:spcPts val="0"/>
              </a:spcBef>
              <a:spcAft>
                <a:spcPts val="0"/>
              </a:spcAft>
              <a:buNone/>
            </a:pPr>
            <a:r>
              <a:rPr lang="en" sz="1300"/>
              <a:t>Computer Engineer,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A computer engineering student with great research potential and good problem solving skills.</a:t>
            </a:r>
            <a:endParaRPr/>
          </a:p>
          <a:p>
            <a:pPr indent="0" lvl="0" marL="0" rtl="0" algn="l">
              <a:spcBef>
                <a:spcPts val="0"/>
              </a:spcBef>
              <a:spcAft>
                <a:spcPts val="0"/>
              </a:spcAft>
              <a:buNone/>
            </a:pPr>
            <a:r>
              <a:t/>
            </a:r>
            <a:endParaRPr/>
          </a:p>
        </p:txBody>
      </p:sp>
      <p:sp>
        <p:nvSpPr>
          <p:cNvPr id="364" name="Google Shape;364;p58"/>
          <p:cNvSpPr txBox="1"/>
          <p:nvPr/>
        </p:nvSpPr>
        <p:spPr>
          <a:xfrm>
            <a:off x="4847713" y="2571750"/>
            <a:ext cx="3759900" cy="232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Nayan Bhatia</a:t>
            </a:r>
            <a:endParaRPr b="1"/>
          </a:p>
          <a:p>
            <a:pPr indent="0" lvl="0" marL="0" rtl="0" algn="ctr">
              <a:spcBef>
                <a:spcPts val="0"/>
              </a:spcBef>
              <a:spcAft>
                <a:spcPts val="0"/>
              </a:spcAft>
              <a:buNone/>
            </a:pPr>
            <a:r>
              <a:rPr lang="en" sz="1300"/>
              <a:t>Computer Engineer,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To continuously enhance my knowledge, skills and experience by getting involved in challenging work environment and utilize them for personal and organization growth to the best of my ability.</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
        <p:nvSpPr>
          <p:cNvPr id="374" name="Google Shape;374;p59"/>
          <p:cNvSpPr txBox="1"/>
          <p:nvPr>
            <p:ph type="title"/>
          </p:nvPr>
        </p:nvSpPr>
        <p:spPr>
          <a:xfrm>
            <a:off x="768899" y="508487"/>
            <a:ext cx="76062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t>Team Members</a:t>
            </a:r>
            <a:endParaRPr sz="1100"/>
          </a:p>
        </p:txBody>
      </p:sp>
      <p:cxnSp>
        <p:nvCxnSpPr>
          <p:cNvPr id="375" name="Google Shape;375;p59"/>
          <p:cNvCxnSpPr/>
          <p:nvPr/>
        </p:nvCxnSpPr>
        <p:spPr>
          <a:xfrm>
            <a:off x="4572000" y="916357"/>
            <a:ext cx="0" cy="3310800"/>
          </a:xfrm>
          <a:prstGeom prst="straightConnector1">
            <a:avLst/>
          </a:prstGeom>
          <a:solidFill>
            <a:srgbClr val="C0C0C0"/>
          </a:solidFill>
          <a:ln cap="flat" cmpd="sng" w="19050">
            <a:solidFill>
              <a:srgbClr val="777777"/>
            </a:solidFill>
            <a:prstDash val="solid"/>
            <a:round/>
            <a:headEnd len="sm" w="sm" type="none"/>
            <a:tailEnd len="sm" w="sm" type="none"/>
          </a:ln>
        </p:spPr>
      </p:cxnSp>
      <p:pic>
        <p:nvPicPr>
          <p:cNvPr id="376" name="Google Shape;376;p59"/>
          <p:cNvPicPr preferRelativeResize="0"/>
          <p:nvPr/>
        </p:nvPicPr>
        <p:blipFill rotWithShape="1">
          <a:blip r:embed="rId3">
            <a:alphaModFix/>
          </a:blip>
          <a:srcRect b="39090" l="12653" r="15774" t="6060"/>
          <a:stretch/>
        </p:blipFill>
        <p:spPr>
          <a:xfrm>
            <a:off x="1714500" y="908675"/>
            <a:ext cx="1403675" cy="1547775"/>
          </a:xfrm>
          <a:prstGeom prst="rect">
            <a:avLst/>
          </a:prstGeom>
          <a:noFill/>
          <a:ln>
            <a:noFill/>
          </a:ln>
        </p:spPr>
      </p:pic>
      <p:pic>
        <p:nvPicPr>
          <p:cNvPr id="377" name="Google Shape;377;p59"/>
          <p:cNvPicPr preferRelativeResize="0"/>
          <p:nvPr/>
        </p:nvPicPr>
        <p:blipFill rotWithShape="1">
          <a:blip r:embed="rId4">
            <a:alphaModFix/>
          </a:blip>
          <a:srcRect b="44784" l="21378" r="31167" t="0"/>
          <a:stretch/>
        </p:blipFill>
        <p:spPr>
          <a:xfrm>
            <a:off x="6025825" y="908675"/>
            <a:ext cx="1403676" cy="1547776"/>
          </a:xfrm>
          <a:prstGeom prst="rect">
            <a:avLst/>
          </a:prstGeom>
          <a:noFill/>
          <a:ln>
            <a:noFill/>
          </a:ln>
        </p:spPr>
      </p:pic>
      <p:sp>
        <p:nvSpPr>
          <p:cNvPr id="378" name="Google Shape;378;p59"/>
          <p:cNvSpPr txBox="1"/>
          <p:nvPr/>
        </p:nvSpPr>
        <p:spPr>
          <a:xfrm>
            <a:off x="4847713" y="2571750"/>
            <a:ext cx="3759900" cy="189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Cherag Bolakani</a:t>
            </a:r>
            <a:endParaRPr b="1"/>
          </a:p>
          <a:p>
            <a:pPr indent="0" lvl="0" marL="0" rtl="0" algn="ctr">
              <a:spcBef>
                <a:spcPts val="0"/>
              </a:spcBef>
              <a:spcAft>
                <a:spcPts val="0"/>
              </a:spcAft>
              <a:buNone/>
            </a:pPr>
            <a:r>
              <a:rPr lang="en" sz="1300"/>
              <a:t>IT Engineer</a:t>
            </a:r>
            <a:r>
              <a:rPr lang="en" sz="1300"/>
              <a:t>,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A research oriented engineering enthusiast working towards creating Innovative solutions for a better change.</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59"/>
          <p:cNvSpPr txBox="1"/>
          <p:nvPr/>
        </p:nvSpPr>
        <p:spPr>
          <a:xfrm>
            <a:off x="536363" y="2571750"/>
            <a:ext cx="3759900" cy="189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Kartik Chawda</a:t>
            </a:r>
            <a:endParaRPr b="1"/>
          </a:p>
          <a:p>
            <a:pPr indent="0" lvl="0" marL="0" rtl="0" algn="ctr">
              <a:spcBef>
                <a:spcPts val="0"/>
              </a:spcBef>
              <a:spcAft>
                <a:spcPts val="0"/>
              </a:spcAft>
              <a:buNone/>
            </a:pPr>
            <a:r>
              <a:rPr lang="en" sz="1300"/>
              <a:t>Computer Engineer</a:t>
            </a:r>
            <a:r>
              <a:rPr lang="en" sz="1300"/>
              <a:t>,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Web and Android Application Developer. Experienced with development cycle with dynamic projects.</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nvSpPr>
        <p:spPr>
          <a:xfrm>
            <a:off x="0" y="46775"/>
            <a:ext cx="91440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t>Team: Absolute 6										Team No: 5.04</a:t>
            </a:r>
            <a:endParaRPr/>
          </a:p>
        </p:txBody>
      </p:sp>
      <p:sp>
        <p:nvSpPr>
          <p:cNvPr id="389" name="Google Shape;389;p60"/>
          <p:cNvSpPr txBox="1"/>
          <p:nvPr>
            <p:ph type="title"/>
          </p:nvPr>
        </p:nvSpPr>
        <p:spPr>
          <a:xfrm>
            <a:off x="768899" y="508487"/>
            <a:ext cx="7606200" cy="4002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t>Team Members</a:t>
            </a:r>
            <a:endParaRPr sz="1100"/>
          </a:p>
        </p:txBody>
      </p:sp>
      <p:cxnSp>
        <p:nvCxnSpPr>
          <p:cNvPr id="390" name="Google Shape;390;p60"/>
          <p:cNvCxnSpPr/>
          <p:nvPr/>
        </p:nvCxnSpPr>
        <p:spPr>
          <a:xfrm>
            <a:off x="4572000" y="916357"/>
            <a:ext cx="0" cy="3310800"/>
          </a:xfrm>
          <a:prstGeom prst="straightConnector1">
            <a:avLst/>
          </a:prstGeom>
          <a:solidFill>
            <a:srgbClr val="C0C0C0"/>
          </a:solidFill>
          <a:ln cap="flat" cmpd="sng" w="19050">
            <a:solidFill>
              <a:srgbClr val="777777"/>
            </a:solidFill>
            <a:prstDash val="solid"/>
            <a:round/>
            <a:headEnd len="sm" w="sm" type="none"/>
            <a:tailEnd len="sm" w="sm" type="none"/>
          </a:ln>
        </p:spPr>
      </p:cxnSp>
      <p:pic>
        <p:nvPicPr>
          <p:cNvPr id="391" name="Google Shape;391;p60"/>
          <p:cNvPicPr preferRelativeResize="0"/>
          <p:nvPr/>
        </p:nvPicPr>
        <p:blipFill>
          <a:blip r:embed="rId3">
            <a:alphaModFix/>
          </a:blip>
          <a:stretch>
            <a:fillRect/>
          </a:stretch>
        </p:blipFill>
        <p:spPr>
          <a:xfrm>
            <a:off x="1714500" y="916350"/>
            <a:ext cx="1403675" cy="1547776"/>
          </a:xfrm>
          <a:prstGeom prst="rect">
            <a:avLst/>
          </a:prstGeom>
          <a:noFill/>
          <a:ln>
            <a:noFill/>
          </a:ln>
        </p:spPr>
      </p:pic>
      <p:pic>
        <p:nvPicPr>
          <p:cNvPr id="392" name="Google Shape;392;p60"/>
          <p:cNvPicPr preferRelativeResize="0"/>
          <p:nvPr/>
        </p:nvPicPr>
        <p:blipFill>
          <a:blip r:embed="rId4">
            <a:alphaModFix/>
          </a:blip>
          <a:stretch>
            <a:fillRect/>
          </a:stretch>
        </p:blipFill>
        <p:spPr>
          <a:xfrm>
            <a:off x="6025825" y="858700"/>
            <a:ext cx="1403675" cy="1663075"/>
          </a:xfrm>
          <a:prstGeom prst="rect">
            <a:avLst/>
          </a:prstGeom>
          <a:noFill/>
          <a:ln>
            <a:noFill/>
          </a:ln>
        </p:spPr>
      </p:pic>
      <p:sp>
        <p:nvSpPr>
          <p:cNvPr id="393" name="Google Shape;393;p60"/>
          <p:cNvSpPr txBox="1"/>
          <p:nvPr/>
        </p:nvSpPr>
        <p:spPr>
          <a:xfrm>
            <a:off x="536363" y="2571750"/>
            <a:ext cx="3759900" cy="253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Juhi Gori</a:t>
            </a:r>
            <a:endParaRPr b="1"/>
          </a:p>
          <a:p>
            <a:pPr indent="0" lvl="0" marL="0" rtl="0" algn="ctr">
              <a:spcBef>
                <a:spcPts val="0"/>
              </a:spcBef>
              <a:spcAft>
                <a:spcPts val="0"/>
              </a:spcAft>
              <a:buNone/>
            </a:pPr>
            <a:r>
              <a:rPr lang="en" sz="1300"/>
              <a:t>Computer Engineer,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I am a UI/UX designer. This helps me create products considering development constraints in mind. My goal is to create products that are user-centric and comply with the business goals.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60"/>
          <p:cNvSpPr txBox="1"/>
          <p:nvPr/>
        </p:nvSpPr>
        <p:spPr>
          <a:xfrm>
            <a:off x="4926888" y="2725150"/>
            <a:ext cx="3759900" cy="232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Keval Dave</a:t>
            </a:r>
            <a:endParaRPr b="1"/>
          </a:p>
          <a:p>
            <a:pPr indent="0" lvl="0" marL="0" rtl="0" algn="ctr">
              <a:spcBef>
                <a:spcPts val="0"/>
              </a:spcBef>
              <a:spcAft>
                <a:spcPts val="0"/>
              </a:spcAft>
              <a:buNone/>
            </a:pPr>
            <a:r>
              <a:rPr lang="en" sz="1300"/>
              <a:t>Computer Engineer, India</a:t>
            </a:r>
            <a:endParaRPr sz="1300"/>
          </a:p>
          <a:p>
            <a:pPr indent="0" lvl="0" marL="0" rtl="0" algn="l">
              <a:spcBef>
                <a:spcPts val="0"/>
              </a:spcBef>
              <a:spcAft>
                <a:spcPts val="0"/>
              </a:spcAft>
              <a:buNone/>
            </a:pPr>
            <a:r>
              <a:t/>
            </a:r>
            <a:endParaRPr/>
          </a:p>
          <a:p>
            <a:pPr indent="0" lvl="0" marL="0" rtl="0" algn="just">
              <a:spcBef>
                <a:spcPts val="0"/>
              </a:spcBef>
              <a:spcAft>
                <a:spcPts val="0"/>
              </a:spcAft>
              <a:buNone/>
            </a:pPr>
            <a:r>
              <a:rPr lang="en"/>
              <a:t>A deep learning enthusiast, has learnt about neural networks from the fundamentals along with the mathematics involved and the terminologies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F858E4-56D3-45FB-BE33-253E44796650}"/>
</file>

<file path=customXml/itemProps2.xml><?xml version="1.0" encoding="utf-8"?>
<ds:datastoreItem xmlns:ds="http://schemas.openxmlformats.org/officeDocument/2006/customXml" ds:itemID="{7EC74A9E-AFC2-4B65-B5A8-774E0FBB0C80}"/>
</file>

<file path=customXml/itemProps3.xml><?xml version="1.0" encoding="utf-8"?>
<ds:datastoreItem xmlns:ds="http://schemas.openxmlformats.org/officeDocument/2006/customXml" ds:itemID="{5FA7E062-8708-4D8A-AAE8-B183DBE855E4}"/>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0x010100300169298A3BE84CB4D0CA0E22B29DCD</vt:lpwstr>
  </property>
</Properties>
</file>